
<file path=[Content_Types].xml><?xml version="1.0" encoding="utf-8"?>
<Types xmlns="http://schemas.openxmlformats.org/package/2006/content-types">
  <Default ContentType="application/vnd.ms-office.activeX" Extension="bin"/>
  <Default ContentType="image/jpeg" Extension="jpeg"/>
  <Default ContentType="image/jpeg" Extension="jpg"/>
  <Default ContentType="image/png" Extension="png"/>
  <Default ContentType="application/vnd.openxmlformats-package.relationships+xml" Extension="rels"/>
  <Default ContentType="application/vnd.openxmlformats-officedocument.vmlDrawing" Extension="vml"/>
  <Default ContentType="image/x-wmf" Extension="wm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ms-office.activeX+xml" PartName="/ppt/activeX/activeX1.xml"/>
  <Override ContentType="application/vnd.openxmlformats-officedocument.presentationml.tags+xml" PartName="/ppt/tags/tag1.xml"/>
  <Override ContentType="application/vnd.ms-office.activeX+xml" PartName="/ppt/activeX/activeX2.xml"/>
  <Override ContentType="application/vnd.openxmlformats-officedocument.presentationml.tags+xml" PartName="/ppt/tags/tag2.xml"/>
  <Override ContentType="application/vnd.ms-office.activeX+xml" PartName="/ppt/activeX/activeX3.xml"/>
  <Override ContentType="application/vnd.openxmlformats-officedocument.presentationml.tags+xml" PartName="/ppt/tags/tag3.xml"/>
  <Override ContentType="application/vnd.ms-office.activeX+xml" PartName="/ppt/activeX/activeX4.xml"/>
  <Override ContentType="application/vnd.openxmlformats-officedocument.presentationml.tags+xml" PartName="/ppt/tags/tag4.xml"/>
  <Override ContentType="application/vnd.ms-office.activeX+xml" PartName="/ppt/activeX/activeX5.xml"/>
  <Override ContentType="application/vnd.openxmlformats-officedocument.presentationml.tags+xml" PartName="/ppt/tags/tag5.xml"/>
  <Override ContentType="application/vnd.ms-office.activeX+xml" PartName="/ppt/activeX/activeX6.xml"/>
  <Override ContentType="application/vnd.openxmlformats-officedocument.presentationml.tags+xml" PartName="/ppt/tags/tag6.xml"/>
  <Override ContentType="application/vnd.ms-office.activeX+xml" PartName="/ppt/activeX/activeX7.xml"/>
  <Override ContentType="application/vnd.openxmlformats-officedocument.presentationml.tags+xml" PartName="/ppt/tags/tag7.xml"/>
  <Override ContentType="application/vnd.ms-office.activeX+xml" PartName="/ppt/activeX/activeX8.xml"/>
  <Override ContentType="application/vnd.openxmlformats-officedocument.presentationml.tags+xml" PartName="/ppt/tags/tag8.xml"/>
  <Override ContentType="application/vnd.ms-office.activeX+xml" PartName="/ppt/activeX/activeX9.xml"/>
  <Override ContentType="application/vnd.openxmlformats-officedocument.presentationml.tags+xml" PartName="/ppt/tags/tag9.xml"/>
  <Override ContentType="application/vnd.ms-office.activeX+xml" PartName="/ppt/activeX/activeX10.xml"/>
  <Override ContentType="application/vnd.openxmlformats-officedocument.presentationml.tags+xml" PartName="/ppt/tags/tag10.xml"/>
  <Override ContentType="application/vnd.ms-office.activeX+xml" PartName="/ppt/activeX/activeX11.xml"/>
  <Override ContentType="application/vnd.openxmlformats-officedocument.presentationml.tags+xml" PartName="/ppt/tags/tag11.xml"/>
  <Override ContentType="application/vnd.ms-office.activeX+xml" PartName="/ppt/activeX/activeX12.xml"/>
  <Override ContentType="application/vnd.openxmlformats-officedocument.presentationml.tags+xml" PartName="/ppt/tags/tag12.xml"/>
  <Override ContentType="application/vnd.ms-office.activeX+xml" PartName="/ppt/activeX/activeX13.xml"/>
  <Override ContentType="application/vnd.openxmlformats-officedocument.presentationml.tags+xml" PartName="/ppt/tags/tag13.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ms-powerpoint.changesinfo+xml" PartName="/ppt/changesInfos/changesInfo1.xml"/>
  <Override ContentType="application/vnd.ms-powerpoint.revisioninfo+xml" PartName="/ppt/revisionInfo.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92" r:id="rId3"/>
    <p:sldId id="258" r:id="rId4"/>
    <p:sldId id="298" r:id="rId5"/>
    <p:sldId id="309" r:id="rId6"/>
    <p:sldId id="299" r:id="rId7"/>
    <p:sldId id="301" r:id="rId8"/>
    <p:sldId id="306" r:id="rId9"/>
    <p:sldId id="300" r:id="rId10"/>
    <p:sldId id="305" r:id="rId11"/>
    <p:sldId id="302" r:id="rId12"/>
    <p:sldId id="303" r:id="rId13"/>
    <p:sldId id="296" r:id="rId14"/>
    <p:sldId id="304" r:id="rId15"/>
    <p:sldId id="261" r:id="rId16"/>
    <p:sldId id="308" r:id="rId17"/>
    <p:sldId id="265" r:id="rId18"/>
  </p:sldIdLst>
  <p:sldSz cx="12192000" cy="6858000"/>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a:srgbClr val="00FFFF"/>
    <a:srgbClr val="FF33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703C8D-37AF-E164-359F-D9352C09EC7D}" v="2" dt="2020-07-01T11:20:48.346"/>
    <p1510:client id="{8DB11D13-9C14-DE67-84A7-E7561FF47655}" v="314" dt="2020-07-01T11:44:00.940"/>
    <p1510:client id="{C620B83E-4B09-8441-2B7C-01371F801723}" v="2014" dt="2020-07-01T11:19:20.3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000" autoAdjust="0"/>
    <p:restoredTop sz="78285" autoAdjust="0"/>
  </p:normalViewPr>
  <p:slideViewPr>
    <p:cSldViewPr snapToGrid="0">
      <p:cViewPr varScale="1">
        <p:scale>
          <a:sx n="74" d="100"/>
          <a:sy n="74"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11.xml><?xml version="1.0" encoding="utf-8"?>
<ax:ocx xmlns:ax="http://schemas.microsoft.com/office/2006/activeX" xmlns:r="http://schemas.openxmlformats.org/officeDocument/2006/relationships" ax:classid="{D27CDB6E-AE6D-11CF-96B8-444553540000}" ax:persistence="persistStorage" r:id="rId1"/>
</file>

<file path=ppt/activeX/activeX12.xml><?xml version="1.0" encoding="utf-8"?>
<ax:ocx xmlns:ax="http://schemas.microsoft.com/office/2006/activeX" xmlns:r="http://schemas.openxmlformats.org/officeDocument/2006/relationships" ax:classid="{D27CDB6E-AE6D-11CF-96B8-444553540000}" ax:persistence="persistStorage" r:id="rId1"/>
</file>

<file path=ppt/activeX/activeX13.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um Berry" userId="S::calum.berry@oasismediacityuk.org::506830d0-fd88-45fb-9f5b-a91643056c5f" providerId="AD" clId="Web-{8DB11D13-9C14-DE67-84A7-E7561FF47655}"/>
    <pc:docChg chg="addSld delSld modSld">
      <pc:chgData name="Calum Berry" userId="S::calum.berry@oasismediacityuk.org::506830d0-fd88-45fb-9f5b-a91643056c5f" providerId="AD" clId="Web-{8DB11D13-9C14-DE67-84A7-E7561FF47655}" dt="2020-07-01T11:44:00.940" v="413" actId="14100"/>
      <pc:docMkLst>
        <pc:docMk/>
      </pc:docMkLst>
      <pc:sldChg chg="modSp">
        <pc:chgData name="Calum Berry" userId="S::calum.berry@oasismediacityuk.org::506830d0-fd88-45fb-9f5b-a91643056c5f" providerId="AD" clId="Web-{8DB11D13-9C14-DE67-84A7-E7561FF47655}" dt="2020-07-01T11:42:29.645" v="383"/>
        <pc:sldMkLst>
          <pc:docMk/>
          <pc:sldMk cId="2894371081" sldId="261"/>
        </pc:sldMkLst>
        <pc:graphicFrameChg chg="mod modGraphic">
          <ac:chgData name="Calum Berry" userId="S::calum.berry@oasismediacityuk.org::506830d0-fd88-45fb-9f5b-a91643056c5f" providerId="AD" clId="Web-{8DB11D13-9C14-DE67-84A7-E7561FF47655}" dt="2020-07-01T11:42:29.645" v="383"/>
          <ac:graphicFrameMkLst>
            <pc:docMk/>
            <pc:sldMk cId="2894371081" sldId="261"/>
            <ac:graphicFrameMk id="2" creationId="{00000000-0000-0000-0000-000000000000}"/>
          </ac:graphicFrameMkLst>
        </pc:graphicFrameChg>
      </pc:sldChg>
      <pc:sldChg chg="addSp delSp modSp addAnim modAnim">
        <pc:chgData name="Calum Berry" userId="S::calum.berry@oasismediacityuk.org::506830d0-fd88-45fb-9f5b-a91643056c5f" providerId="AD" clId="Web-{8DB11D13-9C14-DE67-84A7-E7561FF47655}" dt="2020-07-01T11:44:00.940" v="413" actId="14100"/>
        <pc:sldMkLst>
          <pc:docMk/>
          <pc:sldMk cId="3251560685" sldId="308"/>
        </pc:sldMkLst>
        <pc:spChg chg="mod">
          <ac:chgData name="Calum Berry" userId="S::calum.berry@oasismediacityuk.org::506830d0-fd88-45fb-9f5b-a91643056c5f" providerId="AD" clId="Web-{8DB11D13-9C14-DE67-84A7-E7561FF47655}" dt="2020-07-01T11:44:00.940" v="413" actId="14100"/>
          <ac:spMkLst>
            <pc:docMk/>
            <pc:sldMk cId="3251560685" sldId="308"/>
            <ac:spMk id="2" creationId="{00000000-0000-0000-0000-000000000000}"/>
          </ac:spMkLst>
        </pc:spChg>
        <pc:spChg chg="mod">
          <ac:chgData name="Calum Berry" userId="S::calum.berry@oasismediacityuk.org::506830d0-fd88-45fb-9f5b-a91643056c5f" providerId="AD" clId="Web-{8DB11D13-9C14-DE67-84A7-E7561FF47655}" dt="2020-07-01T11:40:33.240" v="282" actId="1076"/>
          <ac:spMkLst>
            <pc:docMk/>
            <pc:sldMk cId="3251560685" sldId="308"/>
            <ac:spMk id="4" creationId="{D4A6119A-2C9D-46D6-9C66-AE9CB579B7A2}"/>
          </ac:spMkLst>
        </pc:spChg>
        <pc:spChg chg="mod">
          <ac:chgData name="Calum Berry" userId="S::calum.berry@oasismediacityuk.org::506830d0-fd88-45fb-9f5b-a91643056c5f" providerId="AD" clId="Web-{8DB11D13-9C14-DE67-84A7-E7561FF47655}" dt="2020-07-01T11:40:35.600" v="283" actId="1076"/>
          <ac:spMkLst>
            <pc:docMk/>
            <pc:sldMk cId="3251560685" sldId="308"/>
            <ac:spMk id="6" creationId="{3EE98C8A-28F0-4AFD-9A4D-A6FCAC6B5AB5}"/>
          </ac:spMkLst>
        </pc:spChg>
        <pc:spChg chg="mod">
          <ac:chgData name="Calum Berry" userId="S::calum.berry@oasismediacityuk.org::506830d0-fd88-45fb-9f5b-a91643056c5f" providerId="AD" clId="Web-{8DB11D13-9C14-DE67-84A7-E7561FF47655}" dt="2020-07-01T11:40:46.412" v="284" actId="1076"/>
          <ac:spMkLst>
            <pc:docMk/>
            <pc:sldMk cId="3251560685" sldId="308"/>
            <ac:spMk id="7" creationId="{3E86CF37-12F3-4A7D-8204-57F111F92F8A}"/>
          </ac:spMkLst>
        </pc:spChg>
        <pc:spChg chg="add mod">
          <ac:chgData name="Calum Berry" userId="S::calum.berry@oasismediacityuk.org::506830d0-fd88-45fb-9f5b-a91643056c5f" providerId="AD" clId="Web-{8DB11D13-9C14-DE67-84A7-E7561FF47655}" dt="2020-07-01T11:42:55.707" v="391" actId="14100"/>
          <ac:spMkLst>
            <pc:docMk/>
            <pc:sldMk cId="3251560685" sldId="308"/>
            <ac:spMk id="8" creationId="{C040B470-7E8F-4D2A-9D4C-92205139A6EB}"/>
          </ac:spMkLst>
        </pc:spChg>
        <pc:spChg chg="mod">
          <ac:chgData name="Calum Berry" userId="S::calum.berry@oasismediacityuk.org::506830d0-fd88-45fb-9f5b-a91643056c5f" providerId="AD" clId="Web-{8DB11D13-9C14-DE67-84A7-E7561FF47655}" dt="2020-07-01T11:40:46.490" v="288" actId="1076"/>
          <ac:spMkLst>
            <pc:docMk/>
            <pc:sldMk cId="3251560685" sldId="308"/>
            <ac:spMk id="9" creationId="{8929149C-49CE-44E9-9D7C-7036E836CC77}"/>
          </ac:spMkLst>
        </pc:spChg>
        <pc:spChg chg="mod">
          <ac:chgData name="Calum Berry" userId="S::calum.berry@oasismediacityuk.org::506830d0-fd88-45fb-9f5b-a91643056c5f" providerId="AD" clId="Web-{8DB11D13-9C14-DE67-84A7-E7561FF47655}" dt="2020-07-01T11:40:46.506" v="289" actId="1076"/>
          <ac:spMkLst>
            <pc:docMk/>
            <pc:sldMk cId="3251560685" sldId="308"/>
            <ac:spMk id="10" creationId="{74C51919-10DF-46D7-8DA5-531593004176}"/>
          </ac:spMkLst>
        </pc:spChg>
        <pc:spChg chg="mod">
          <ac:chgData name="Calum Berry" userId="S::calum.berry@oasismediacityuk.org::506830d0-fd88-45fb-9f5b-a91643056c5f" providerId="AD" clId="Web-{8DB11D13-9C14-DE67-84A7-E7561FF47655}" dt="2020-07-01T11:40:46.443" v="285" actId="1076"/>
          <ac:spMkLst>
            <pc:docMk/>
            <pc:sldMk cId="3251560685" sldId="308"/>
            <ac:spMk id="11" creationId="{B7B6A9A3-2D9B-4F90-B5E0-96A7D77CB42E}"/>
          </ac:spMkLst>
        </pc:spChg>
        <pc:spChg chg="mod">
          <ac:chgData name="Calum Berry" userId="S::calum.berry@oasismediacityuk.org::506830d0-fd88-45fb-9f5b-a91643056c5f" providerId="AD" clId="Web-{8DB11D13-9C14-DE67-84A7-E7561FF47655}" dt="2020-07-01T11:40:46.459" v="286" actId="1076"/>
          <ac:spMkLst>
            <pc:docMk/>
            <pc:sldMk cId="3251560685" sldId="308"/>
            <ac:spMk id="12" creationId="{CDC4BB14-5127-4B0D-8369-BA660ED3CCE9}"/>
          </ac:spMkLst>
        </pc:spChg>
        <pc:spChg chg="mod">
          <ac:chgData name="Calum Berry" userId="S::calum.berry@oasismediacityuk.org::506830d0-fd88-45fb-9f5b-a91643056c5f" providerId="AD" clId="Web-{8DB11D13-9C14-DE67-84A7-E7561FF47655}" dt="2020-07-01T11:40:46.475" v="287" actId="1076"/>
          <ac:spMkLst>
            <pc:docMk/>
            <pc:sldMk cId="3251560685" sldId="308"/>
            <ac:spMk id="13" creationId="{9BCAB02F-DEE1-4ABC-B3E9-79F34AA5B70A}"/>
          </ac:spMkLst>
        </pc:spChg>
        <pc:spChg chg="mod">
          <ac:chgData name="Calum Berry" userId="S::calum.berry@oasismediacityuk.org::506830d0-fd88-45fb-9f5b-a91643056c5f" providerId="AD" clId="Web-{8DB11D13-9C14-DE67-84A7-E7561FF47655}" dt="2020-07-01T11:40:31.694" v="281" actId="1076"/>
          <ac:spMkLst>
            <pc:docMk/>
            <pc:sldMk cId="3251560685" sldId="308"/>
            <ac:spMk id="14" creationId="{FC245709-3E9E-435F-9970-D5E0C69A627E}"/>
          </ac:spMkLst>
        </pc:spChg>
        <pc:spChg chg="mod">
          <ac:chgData name="Calum Berry" userId="S::calum.berry@oasismediacityuk.org::506830d0-fd88-45fb-9f5b-a91643056c5f" providerId="AD" clId="Web-{8DB11D13-9C14-DE67-84A7-E7561FF47655}" dt="2020-07-01T11:40:46.521" v="290" actId="1076"/>
          <ac:spMkLst>
            <pc:docMk/>
            <pc:sldMk cId="3251560685" sldId="308"/>
            <ac:spMk id="21" creationId="{A1BD5D01-DF4A-4729-AD47-9FE8586842F2}"/>
          </ac:spMkLst>
        </pc:spChg>
        <pc:spChg chg="mod">
          <ac:chgData name="Calum Berry" userId="S::calum.berry@oasismediacityuk.org::506830d0-fd88-45fb-9f5b-a91643056c5f" providerId="AD" clId="Web-{8DB11D13-9C14-DE67-84A7-E7561FF47655}" dt="2020-07-01T11:40:46.537" v="291" actId="1076"/>
          <ac:spMkLst>
            <pc:docMk/>
            <pc:sldMk cId="3251560685" sldId="308"/>
            <ac:spMk id="22" creationId="{209AD1CC-6282-40A3-BEF2-67C29CF7583A}"/>
          </ac:spMkLst>
        </pc:spChg>
        <pc:spChg chg="mod">
          <ac:chgData name="Calum Berry" userId="S::calum.berry@oasismediacityuk.org::506830d0-fd88-45fb-9f5b-a91643056c5f" providerId="AD" clId="Web-{8DB11D13-9C14-DE67-84A7-E7561FF47655}" dt="2020-07-01T11:40:46.568" v="292" actId="1076"/>
          <ac:spMkLst>
            <pc:docMk/>
            <pc:sldMk cId="3251560685" sldId="308"/>
            <ac:spMk id="23" creationId="{F0E25B7E-F3A2-4E18-96C0-B61F16A9EA34}"/>
          </ac:spMkLst>
        </pc:spChg>
        <pc:spChg chg="mod">
          <ac:chgData name="Calum Berry" userId="S::calum.berry@oasismediacityuk.org::506830d0-fd88-45fb-9f5b-a91643056c5f" providerId="AD" clId="Web-{8DB11D13-9C14-DE67-84A7-E7561FF47655}" dt="2020-07-01T11:40:46.584" v="293" actId="1076"/>
          <ac:spMkLst>
            <pc:docMk/>
            <pc:sldMk cId="3251560685" sldId="308"/>
            <ac:spMk id="24" creationId="{EF60C31F-D6D1-43BB-97B3-DE0D68D77819}"/>
          </ac:spMkLst>
        </pc:spChg>
        <pc:spChg chg="mod">
          <ac:chgData name="Calum Berry" userId="S::calum.berry@oasismediacityuk.org::506830d0-fd88-45fb-9f5b-a91643056c5f" providerId="AD" clId="Web-{8DB11D13-9C14-DE67-84A7-E7561FF47655}" dt="2020-07-01T11:40:46.600" v="294" actId="1076"/>
          <ac:spMkLst>
            <pc:docMk/>
            <pc:sldMk cId="3251560685" sldId="308"/>
            <ac:spMk id="25" creationId="{1E48D0DD-795E-4B74-B783-5043F19ECE3F}"/>
          </ac:spMkLst>
        </pc:spChg>
        <pc:spChg chg="mod">
          <ac:chgData name="Calum Berry" userId="S::calum.berry@oasismediacityuk.org::506830d0-fd88-45fb-9f5b-a91643056c5f" providerId="AD" clId="Web-{8DB11D13-9C14-DE67-84A7-E7561FF47655}" dt="2020-07-01T11:40:46.615" v="295" actId="1076"/>
          <ac:spMkLst>
            <pc:docMk/>
            <pc:sldMk cId="3251560685" sldId="308"/>
            <ac:spMk id="26" creationId="{2CB56DC6-0CE2-4844-8BE0-C44D5F14A654}"/>
          </ac:spMkLst>
        </pc:spChg>
        <pc:spChg chg="mod">
          <ac:chgData name="Calum Berry" userId="S::calum.berry@oasismediacityuk.org::506830d0-fd88-45fb-9f5b-a91643056c5f" providerId="AD" clId="Web-{8DB11D13-9C14-DE67-84A7-E7561FF47655}" dt="2020-07-01T11:40:46.631" v="296" actId="1076"/>
          <ac:spMkLst>
            <pc:docMk/>
            <pc:sldMk cId="3251560685" sldId="308"/>
            <ac:spMk id="27" creationId="{FF26B551-190A-4DB1-9DDC-CBF2CE609A63}"/>
          </ac:spMkLst>
        </pc:spChg>
        <pc:spChg chg="mod">
          <ac:chgData name="Calum Berry" userId="S::calum.berry@oasismediacityuk.org::506830d0-fd88-45fb-9f5b-a91643056c5f" providerId="AD" clId="Web-{8DB11D13-9C14-DE67-84A7-E7561FF47655}" dt="2020-07-01T11:40:46.662" v="297" actId="1076"/>
          <ac:spMkLst>
            <pc:docMk/>
            <pc:sldMk cId="3251560685" sldId="308"/>
            <ac:spMk id="28" creationId="{905C06A4-CE39-494A-A70E-C82565ECB19D}"/>
          </ac:spMkLst>
        </pc:spChg>
        <pc:spChg chg="mod">
          <ac:chgData name="Calum Berry" userId="S::calum.berry@oasismediacityuk.org::506830d0-fd88-45fb-9f5b-a91643056c5f" providerId="AD" clId="Web-{8DB11D13-9C14-DE67-84A7-E7561FF47655}" dt="2020-07-01T11:40:46.678" v="298" actId="1076"/>
          <ac:spMkLst>
            <pc:docMk/>
            <pc:sldMk cId="3251560685" sldId="308"/>
            <ac:spMk id="29" creationId="{6B6B38C6-BB24-43A7-B756-811ED4521A54}"/>
          </ac:spMkLst>
        </pc:spChg>
        <pc:spChg chg="mod">
          <ac:chgData name="Calum Berry" userId="S::calum.berry@oasismediacityuk.org::506830d0-fd88-45fb-9f5b-a91643056c5f" providerId="AD" clId="Web-{8DB11D13-9C14-DE67-84A7-E7561FF47655}" dt="2020-07-01T11:40:46.693" v="299" actId="1076"/>
          <ac:spMkLst>
            <pc:docMk/>
            <pc:sldMk cId="3251560685" sldId="308"/>
            <ac:spMk id="30" creationId="{80A9A461-EDBE-4479-B911-67303CC95255}"/>
          </ac:spMkLst>
        </pc:spChg>
        <pc:spChg chg="mod">
          <ac:chgData name="Calum Berry" userId="S::calum.berry@oasismediacityuk.org::506830d0-fd88-45fb-9f5b-a91643056c5f" providerId="AD" clId="Web-{8DB11D13-9C14-DE67-84A7-E7561FF47655}" dt="2020-07-01T11:40:46.709" v="300" actId="1076"/>
          <ac:spMkLst>
            <pc:docMk/>
            <pc:sldMk cId="3251560685" sldId="308"/>
            <ac:spMk id="31" creationId="{8261D5E2-207D-4DC0-8E41-81409DE6953E}"/>
          </ac:spMkLst>
        </pc:spChg>
        <pc:spChg chg="mod">
          <ac:chgData name="Calum Berry" userId="S::calum.berry@oasismediacityuk.org::506830d0-fd88-45fb-9f5b-a91643056c5f" providerId="AD" clId="Web-{8DB11D13-9C14-DE67-84A7-E7561FF47655}" dt="2020-07-01T11:41:29.943" v="317" actId="1076"/>
          <ac:spMkLst>
            <pc:docMk/>
            <pc:sldMk cId="3251560685" sldId="308"/>
            <ac:spMk id="32" creationId="{9AE7E143-6B82-4F02-B937-47BCC349FCAD}"/>
          </ac:spMkLst>
        </pc:spChg>
        <pc:spChg chg="add mod">
          <ac:chgData name="Calum Berry" userId="S::calum.berry@oasismediacityuk.org::506830d0-fd88-45fb-9f5b-a91643056c5f" providerId="AD" clId="Web-{8DB11D13-9C14-DE67-84A7-E7561FF47655}" dt="2020-07-01T11:41:24.818" v="316" actId="1076"/>
          <ac:spMkLst>
            <pc:docMk/>
            <pc:sldMk cId="3251560685" sldId="308"/>
            <ac:spMk id="33" creationId="{9BA9E592-F638-4D14-B7ED-F1C327451868}"/>
          </ac:spMkLst>
        </pc:spChg>
        <pc:spChg chg="add mod">
          <ac:chgData name="Calum Berry" userId="S::calum.berry@oasismediacityuk.org::506830d0-fd88-45fb-9f5b-a91643056c5f" providerId="AD" clId="Web-{8DB11D13-9C14-DE67-84A7-E7561FF47655}" dt="2020-07-01T11:41:38.755" v="320" actId="1076"/>
          <ac:spMkLst>
            <pc:docMk/>
            <pc:sldMk cId="3251560685" sldId="308"/>
            <ac:spMk id="34" creationId="{6F4524AE-482E-4B5D-859A-425E744BF5BC}"/>
          </ac:spMkLst>
        </pc:spChg>
        <pc:spChg chg="add mod">
          <ac:chgData name="Calum Berry" userId="S::calum.berry@oasismediacityuk.org::506830d0-fd88-45fb-9f5b-a91643056c5f" providerId="AD" clId="Web-{8DB11D13-9C14-DE67-84A7-E7561FF47655}" dt="2020-07-01T11:42:10.770" v="376" actId="20577"/>
          <ac:spMkLst>
            <pc:docMk/>
            <pc:sldMk cId="3251560685" sldId="308"/>
            <ac:spMk id="35" creationId="{7615E0A7-19BD-4285-B636-32D73B000D36}"/>
          </ac:spMkLst>
        </pc:spChg>
        <pc:spChg chg="add del">
          <ac:chgData name="Calum Berry" userId="S::calum.berry@oasismediacityuk.org::506830d0-fd88-45fb-9f5b-a91643056c5f" providerId="AD" clId="Web-{8DB11D13-9C14-DE67-84A7-E7561FF47655}" dt="2020-07-01T11:43:11.160" v="397"/>
          <ac:spMkLst>
            <pc:docMk/>
            <pc:sldMk cId="3251560685" sldId="308"/>
            <ac:spMk id="36" creationId="{9CC86C7B-E7F5-4B10-BF66-6FEEE30EA036}"/>
          </ac:spMkLst>
        </pc:spChg>
        <pc:spChg chg="add del">
          <ac:chgData name="Calum Berry" userId="S::calum.berry@oasismediacityuk.org::506830d0-fd88-45fb-9f5b-a91643056c5f" providerId="AD" clId="Web-{8DB11D13-9C14-DE67-84A7-E7561FF47655}" dt="2020-07-01T11:43:11.160" v="396"/>
          <ac:spMkLst>
            <pc:docMk/>
            <pc:sldMk cId="3251560685" sldId="308"/>
            <ac:spMk id="37" creationId="{A8B0E549-489E-4826-9160-4EA4C9F9EABF}"/>
          </ac:spMkLst>
        </pc:spChg>
        <pc:spChg chg="add del">
          <ac:chgData name="Calum Berry" userId="S::calum.berry@oasismediacityuk.org::506830d0-fd88-45fb-9f5b-a91643056c5f" providerId="AD" clId="Web-{8DB11D13-9C14-DE67-84A7-E7561FF47655}" dt="2020-07-01T11:43:18.113" v="401"/>
          <ac:spMkLst>
            <pc:docMk/>
            <pc:sldMk cId="3251560685" sldId="308"/>
            <ac:spMk id="38" creationId="{A77597ED-5272-497E-AD71-024BFAC5E06E}"/>
          </ac:spMkLst>
        </pc:spChg>
        <pc:spChg chg="add del">
          <ac:chgData name="Calum Berry" userId="S::calum.berry@oasismediacityuk.org::506830d0-fd88-45fb-9f5b-a91643056c5f" providerId="AD" clId="Web-{8DB11D13-9C14-DE67-84A7-E7561FF47655}" dt="2020-07-01T11:43:18.113" v="400"/>
          <ac:spMkLst>
            <pc:docMk/>
            <pc:sldMk cId="3251560685" sldId="308"/>
            <ac:spMk id="39" creationId="{E5E87EC0-779A-45BF-9982-BB6AA498E002}"/>
          </ac:spMkLst>
        </pc:spChg>
        <pc:spChg chg="add mod">
          <ac:chgData name="Calum Berry" userId="S::calum.berry@oasismediacityuk.org::506830d0-fd88-45fb-9f5b-a91643056c5f" providerId="AD" clId="Web-{8DB11D13-9C14-DE67-84A7-E7561FF47655}" dt="2020-07-01T11:43:36.394" v="404" actId="14100"/>
          <ac:spMkLst>
            <pc:docMk/>
            <pc:sldMk cId="3251560685" sldId="308"/>
            <ac:spMk id="41" creationId="{0627F71B-2054-41BB-A6D0-6C42243B9AFA}"/>
          </ac:spMkLst>
        </pc:spChg>
        <pc:cxnChg chg="mod">
          <ac:chgData name="Calum Berry" userId="S::calum.berry@oasismediacityuk.org::506830d0-fd88-45fb-9f5b-a91643056c5f" providerId="AD" clId="Web-{8DB11D13-9C14-DE67-84A7-E7561FF47655}" dt="2020-07-01T11:41:00.599" v="303" actId="14100"/>
          <ac:cxnSpMkLst>
            <pc:docMk/>
            <pc:sldMk cId="3251560685" sldId="308"/>
            <ac:cxnSpMk id="5" creationId="{87F8BD27-202B-4BE2-A98F-70CC4B634F1D}"/>
          </ac:cxnSpMkLst>
        </pc:cxnChg>
      </pc:sldChg>
      <pc:sldChg chg="delSp new del">
        <pc:chgData name="Calum Berry" userId="S::calum.berry@oasismediacityuk.org::506830d0-fd88-45fb-9f5b-a91643056c5f" providerId="AD" clId="Web-{8DB11D13-9C14-DE67-84A7-E7561FF47655}" dt="2020-07-01T11:34:55.933" v="7"/>
        <pc:sldMkLst>
          <pc:docMk/>
          <pc:sldMk cId="368834264" sldId="309"/>
        </pc:sldMkLst>
        <pc:spChg chg="del">
          <ac:chgData name="Calum Berry" userId="S::calum.berry@oasismediacityuk.org::506830d0-fd88-45fb-9f5b-a91643056c5f" providerId="AD" clId="Web-{8DB11D13-9C14-DE67-84A7-E7561FF47655}" dt="2020-07-01T11:34:53.027" v="6"/>
          <ac:spMkLst>
            <pc:docMk/>
            <pc:sldMk cId="368834264" sldId="309"/>
            <ac:spMk id="2" creationId="{072B9260-B524-4632-889B-7C9228938085}"/>
          </ac:spMkLst>
        </pc:spChg>
        <pc:spChg chg="del">
          <ac:chgData name="Calum Berry" userId="S::calum.berry@oasismediacityuk.org::506830d0-fd88-45fb-9f5b-a91643056c5f" providerId="AD" clId="Web-{8DB11D13-9C14-DE67-84A7-E7561FF47655}" dt="2020-07-01T11:34:53.027" v="5"/>
          <ac:spMkLst>
            <pc:docMk/>
            <pc:sldMk cId="368834264" sldId="309"/>
            <ac:spMk id="3" creationId="{C46DC6A4-BE74-41B1-9587-21CCF114D5E0}"/>
          </ac:spMkLst>
        </pc:spChg>
        <pc:spChg chg="del">
          <ac:chgData name="Calum Berry" userId="S::calum.berry@oasismediacityuk.org::506830d0-fd88-45fb-9f5b-a91643056c5f" providerId="AD" clId="Web-{8DB11D13-9C14-DE67-84A7-E7561FF47655}" dt="2020-07-01T11:34:53.027" v="4"/>
          <ac:spMkLst>
            <pc:docMk/>
            <pc:sldMk cId="368834264" sldId="309"/>
            <ac:spMk id="4" creationId="{92212524-BDCE-458E-91DB-7D988B223854}"/>
          </ac:spMkLst>
        </pc:spChg>
        <pc:spChg chg="del">
          <ac:chgData name="Calum Berry" userId="S::calum.berry@oasismediacityuk.org::506830d0-fd88-45fb-9f5b-a91643056c5f" providerId="AD" clId="Web-{8DB11D13-9C14-DE67-84A7-E7561FF47655}" dt="2020-07-01T11:34:53.027" v="3"/>
          <ac:spMkLst>
            <pc:docMk/>
            <pc:sldMk cId="368834264" sldId="309"/>
            <ac:spMk id="5" creationId="{C4221A5D-164F-4D25-A649-D4871E7E1C0A}"/>
          </ac:spMkLst>
        </pc:spChg>
        <pc:spChg chg="del">
          <ac:chgData name="Calum Berry" userId="S::calum.berry@oasismediacityuk.org::506830d0-fd88-45fb-9f5b-a91643056c5f" providerId="AD" clId="Web-{8DB11D13-9C14-DE67-84A7-E7561FF47655}" dt="2020-07-01T11:34:53.027" v="2"/>
          <ac:spMkLst>
            <pc:docMk/>
            <pc:sldMk cId="368834264" sldId="309"/>
            <ac:spMk id="6" creationId="{F21D70A5-0EF2-48E3-9AE9-C74FC78D0AB9}"/>
          </ac:spMkLst>
        </pc:spChg>
        <pc:spChg chg="del">
          <ac:chgData name="Calum Berry" userId="S::calum.berry@oasismediacityuk.org::506830d0-fd88-45fb-9f5b-a91643056c5f" providerId="AD" clId="Web-{8DB11D13-9C14-DE67-84A7-E7561FF47655}" dt="2020-07-01T11:34:53.027" v="1"/>
          <ac:spMkLst>
            <pc:docMk/>
            <pc:sldMk cId="368834264" sldId="309"/>
            <ac:spMk id="7" creationId="{0202F89D-B35E-466C-95D8-B492F546FB59}"/>
          </ac:spMkLst>
        </pc:spChg>
      </pc:sldChg>
      <pc:sldChg chg="addSp delSp modSp add replId modNotes">
        <pc:chgData name="Calum Berry" userId="S::calum.berry@oasismediacityuk.org::506830d0-fd88-45fb-9f5b-a91643056c5f" providerId="AD" clId="Web-{8DB11D13-9C14-DE67-84A7-E7561FF47655}" dt="2020-07-01T11:39:03.320" v="149"/>
        <pc:sldMkLst>
          <pc:docMk/>
          <pc:sldMk cId="1867981574" sldId="309"/>
        </pc:sldMkLst>
        <pc:picChg chg="add mod">
          <ac:chgData name="Calum Berry" userId="S::calum.berry@oasismediacityuk.org::506830d0-fd88-45fb-9f5b-a91643056c5f" providerId="AD" clId="Web-{8DB11D13-9C14-DE67-84A7-E7561FF47655}" dt="2020-07-01T11:35:18.933" v="13" actId="14100"/>
          <ac:picMkLst>
            <pc:docMk/>
            <pc:sldMk cId="1867981574" sldId="309"/>
            <ac:picMk id="2" creationId="{DED07209-5C26-4AE9-ABE6-BC15BCB57B87}"/>
          </ac:picMkLst>
        </pc:picChg>
        <pc:picChg chg="add mod">
          <ac:chgData name="Calum Berry" userId="S::calum.berry@oasismediacityuk.org::506830d0-fd88-45fb-9f5b-a91643056c5f" providerId="AD" clId="Web-{8DB11D13-9C14-DE67-84A7-E7561FF47655}" dt="2020-07-01T11:36:56.822" v="17" actId="1076"/>
          <ac:picMkLst>
            <pc:docMk/>
            <pc:sldMk cId="1867981574" sldId="309"/>
            <ac:picMk id="3" creationId="{633E14F3-A276-4E07-A474-AE97293CCA9A}"/>
          </ac:picMkLst>
        </pc:picChg>
        <pc:picChg chg="del">
          <ac:chgData name="Calum Berry" userId="S::calum.berry@oasismediacityuk.org::506830d0-fd88-45fb-9f5b-a91643056c5f" providerId="AD" clId="Web-{8DB11D13-9C14-DE67-84A7-E7561FF47655}" dt="2020-07-01T11:35:00.698" v="9"/>
          <ac:picMkLst>
            <pc:docMk/>
            <pc:sldMk cId="1867981574" sldId="309"/>
            <ac:picMk id="4" creationId="{10EFB795-0B70-4B90-A475-8E83ED67F632}"/>
          </ac:picMkLst>
        </pc:picChg>
        <pc:picChg chg="del">
          <ac:chgData name="Calum Berry" userId="S::calum.berry@oasismediacityuk.org::506830d0-fd88-45fb-9f5b-a91643056c5f" providerId="AD" clId="Web-{8DB11D13-9C14-DE67-84A7-E7561FF47655}" dt="2020-07-01T11:35:01.308" v="10"/>
          <ac:picMkLst>
            <pc:docMk/>
            <pc:sldMk cId="1867981574" sldId="309"/>
            <ac:picMk id="6" creationId="{3BC1C630-91AA-4405-AB3D-BD01E71D9069}"/>
          </ac:picMkLst>
        </pc:picChg>
      </pc:sldChg>
    </pc:docChg>
  </pc:docChgLst>
  <pc:docChgLst>
    <pc:chgData name="Calum Berry" userId="S::calum.berry@oasismediacityuk.org::506830d0-fd88-45fb-9f5b-a91643056c5f" providerId="AD" clId="Web-{86703C8D-37AF-E164-359F-D9352C09EC7D}"/>
    <pc:docChg chg="modSld">
      <pc:chgData name="Calum Berry" userId="S::calum.berry@oasismediacityuk.org::506830d0-fd88-45fb-9f5b-a91643056c5f" providerId="AD" clId="Web-{86703C8D-37AF-E164-359F-D9352C09EC7D}" dt="2020-07-01T11:20:45.284" v="12"/>
      <pc:docMkLst>
        <pc:docMk/>
      </pc:docMkLst>
      <pc:sldChg chg="modNotes">
        <pc:chgData name="Calum Berry" userId="S::calum.berry@oasismediacityuk.org::506830d0-fd88-45fb-9f5b-a91643056c5f" providerId="AD" clId="Web-{86703C8D-37AF-E164-359F-D9352C09EC7D}" dt="2020-07-01T11:20:45.284" v="12"/>
        <pc:sldMkLst>
          <pc:docMk/>
          <pc:sldMk cId="3003941326" sldId="306"/>
        </pc:sldMkLst>
      </pc:sldChg>
    </pc:docChg>
  </pc:docChgLst>
  <pc:docChgLst>
    <pc:chgData name="Calum Berry" userId="S::calum.berry@oasismediacityuk.org::506830d0-fd88-45fb-9f5b-a91643056c5f" providerId="AD" clId="Web-{C620B83E-4B09-8441-2B7C-01371F801723}"/>
    <pc:docChg chg="addSld delSld modSld sldOrd">
      <pc:chgData name="Calum Berry" userId="S::calum.berry@oasismediacityuk.org::506830d0-fd88-45fb-9f5b-a91643056c5f" providerId="AD" clId="Web-{C620B83E-4B09-8441-2B7C-01371F801723}" dt="2020-07-01T11:19:20.399" v="2417"/>
      <pc:docMkLst>
        <pc:docMk/>
      </pc:docMkLst>
      <pc:sldChg chg="modSp">
        <pc:chgData name="Calum Berry" userId="S::calum.berry@oasismediacityuk.org::506830d0-fd88-45fb-9f5b-a91643056c5f" providerId="AD" clId="Web-{C620B83E-4B09-8441-2B7C-01371F801723}" dt="2020-07-01T09:21:34.791" v="186" actId="20577"/>
        <pc:sldMkLst>
          <pc:docMk/>
          <pc:sldMk cId="2972977480" sldId="256"/>
        </pc:sldMkLst>
        <pc:spChg chg="mod">
          <ac:chgData name="Calum Berry" userId="S::calum.berry@oasismediacityuk.org::506830d0-fd88-45fb-9f5b-a91643056c5f" providerId="AD" clId="Web-{C620B83E-4B09-8441-2B7C-01371F801723}" dt="2020-07-01T09:21:34.791" v="186" actId="20577"/>
          <ac:spMkLst>
            <pc:docMk/>
            <pc:sldMk cId="2972977480" sldId="256"/>
            <ac:spMk id="4" creationId="{00000000-0000-0000-0000-000000000000}"/>
          </ac:spMkLst>
        </pc:spChg>
      </pc:sldChg>
      <pc:sldChg chg="modSp">
        <pc:chgData name="Calum Berry" userId="S::calum.berry@oasismediacityuk.org::506830d0-fd88-45fb-9f5b-a91643056c5f" providerId="AD" clId="Web-{C620B83E-4B09-8441-2B7C-01371F801723}" dt="2020-07-01T09:21:09.603" v="161" actId="20577"/>
        <pc:sldMkLst>
          <pc:docMk/>
          <pc:sldMk cId="1576840941" sldId="258"/>
        </pc:sldMkLst>
        <pc:spChg chg="mod">
          <ac:chgData name="Calum Berry" userId="S::calum.berry@oasismediacityuk.org::506830d0-fd88-45fb-9f5b-a91643056c5f" providerId="AD" clId="Web-{C620B83E-4B09-8441-2B7C-01371F801723}" dt="2020-07-01T09:20:11.320" v="38" actId="20577"/>
          <ac:spMkLst>
            <pc:docMk/>
            <pc:sldMk cId="1576840941" sldId="258"/>
            <ac:spMk id="2" creationId="{00000000-0000-0000-0000-000000000000}"/>
          </ac:spMkLst>
        </pc:spChg>
        <pc:spChg chg="mod">
          <ac:chgData name="Calum Berry" userId="S::calum.berry@oasismediacityuk.org::506830d0-fd88-45fb-9f5b-a91643056c5f" providerId="AD" clId="Web-{C620B83E-4B09-8441-2B7C-01371F801723}" dt="2020-07-01T09:20:29.742" v="79" actId="20577"/>
          <ac:spMkLst>
            <pc:docMk/>
            <pc:sldMk cId="1576840941" sldId="258"/>
            <ac:spMk id="3" creationId="{00000000-0000-0000-0000-000000000000}"/>
          </ac:spMkLst>
        </pc:spChg>
        <pc:spChg chg="mod">
          <ac:chgData name="Calum Berry" userId="S::calum.berry@oasismediacityuk.org::506830d0-fd88-45fb-9f5b-a91643056c5f" providerId="AD" clId="Web-{C620B83E-4B09-8441-2B7C-01371F801723}" dt="2020-07-01T09:21:09.603" v="161" actId="20577"/>
          <ac:spMkLst>
            <pc:docMk/>
            <pc:sldMk cId="1576840941" sldId="258"/>
            <ac:spMk id="4" creationId="{00000000-0000-0000-0000-000000000000}"/>
          </ac:spMkLst>
        </pc:spChg>
      </pc:sldChg>
      <pc:sldChg chg="delSp modSp delAnim modNotes">
        <pc:chgData name="Calum Berry" userId="S::calum.berry@oasismediacityuk.org::506830d0-fd88-45fb-9f5b-a91643056c5f" providerId="AD" clId="Web-{C620B83E-4B09-8441-2B7C-01371F801723}" dt="2020-07-01T11:18:25.257" v="2335"/>
        <pc:sldMkLst>
          <pc:docMk/>
          <pc:sldMk cId="2894371081" sldId="261"/>
        </pc:sldMkLst>
        <pc:spChg chg="del">
          <ac:chgData name="Calum Berry" userId="S::calum.berry@oasismediacityuk.org::506830d0-fd88-45fb-9f5b-a91643056c5f" providerId="AD" clId="Web-{C620B83E-4B09-8441-2B7C-01371F801723}" dt="2020-07-01T10:50:47.620" v="856"/>
          <ac:spMkLst>
            <pc:docMk/>
            <pc:sldMk cId="2894371081" sldId="261"/>
            <ac:spMk id="3" creationId="{00000000-0000-0000-0000-000000000000}"/>
          </ac:spMkLst>
        </pc:spChg>
        <pc:graphicFrameChg chg="mod modGraphic">
          <ac:chgData name="Calum Berry" userId="S::calum.berry@oasismediacityuk.org::506830d0-fd88-45fb-9f5b-a91643056c5f" providerId="AD" clId="Web-{C620B83E-4B09-8441-2B7C-01371F801723}" dt="2020-07-01T11:18:25.257" v="2335"/>
          <ac:graphicFrameMkLst>
            <pc:docMk/>
            <pc:sldMk cId="2894371081" sldId="261"/>
            <ac:graphicFrameMk id="2" creationId="{00000000-0000-0000-0000-000000000000}"/>
          </ac:graphicFrameMkLst>
        </pc:graphicFrameChg>
      </pc:sldChg>
      <pc:sldChg chg="modSp">
        <pc:chgData name="Calum Berry" userId="S::calum.berry@oasismediacityuk.org::506830d0-fd88-45fb-9f5b-a91643056c5f" providerId="AD" clId="Web-{C620B83E-4B09-8441-2B7C-01371F801723}" dt="2020-07-01T10:58:29.226" v="1017" actId="20577"/>
        <pc:sldMkLst>
          <pc:docMk/>
          <pc:sldMk cId="2853982779" sldId="265"/>
        </pc:sldMkLst>
        <pc:spChg chg="mod">
          <ac:chgData name="Calum Berry" userId="S::calum.berry@oasismediacityuk.org::506830d0-fd88-45fb-9f5b-a91643056c5f" providerId="AD" clId="Web-{C620B83E-4B09-8441-2B7C-01371F801723}" dt="2020-07-01T10:58:29.226" v="1017" actId="20577"/>
          <ac:spMkLst>
            <pc:docMk/>
            <pc:sldMk cId="2853982779" sldId="265"/>
            <ac:spMk id="3" creationId="{00000000-0000-0000-0000-000000000000}"/>
          </ac:spMkLst>
        </pc:spChg>
      </pc:sldChg>
      <pc:sldChg chg="addSp delSp modSp del">
        <pc:chgData name="Calum Berry" userId="S::calum.berry@oasismediacityuk.org::506830d0-fd88-45fb-9f5b-a91643056c5f" providerId="AD" clId="Web-{C620B83E-4B09-8441-2B7C-01371F801723}" dt="2020-07-01T11:05:50.816" v="1134"/>
        <pc:sldMkLst>
          <pc:docMk/>
          <pc:sldMk cId="2138293578" sldId="285"/>
        </pc:sldMkLst>
        <pc:spChg chg="mod">
          <ac:chgData name="Calum Berry" userId="S::calum.berry@oasismediacityuk.org::506830d0-fd88-45fb-9f5b-a91643056c5f" providerId="AD" clId="Web-{C620B83E-4B09-8441-2B7C-01371F801723}" dt="2020-07-01T10:51:05.449" v="868" actId="20577"/>
          <ac:spMkLst>
            <pc:docMk/>
            <pc:sldMk cId="2138293578" sldId="285"/>
            <ac:spMk id="2" creationId="{00000000-0000-0000-0000-000000000000}"/>
          </ac:spMkLst>
        </pc:spChg>
        <pc:spChg chg="mod">
          <ac:chgData name="Calum Berry" userId="S::calum.berry@oasismediacityuk.org::506830d0-fd88-45fb-9f5b-a91643056c5f" providerId="AD" clId="Web-{C620B83E-4B09-8441-2B7C-01371F801723}" dt="2020-07-01T10:58:02.522" v="955" actId="20577"/>
          <ac:spMkLst>
            <pc:docMk/>
            <pc:sldMk cId="2138293578" sldId="285"/>
            <ac:spMk id="3" creationId="{00000000-0000-0000-0000-000000000000}"/>
          </ac:spMkLst>
        </pc:spChg>
        <pc:spChg chg="add del mod">
          <ac:chgData name="Calum Berry" userId="S::calum.berry@oasismediacityuk.org::506830d0-fd88-45fb-9f5b-a91643056c5f" providerId="AD" clId="Web-{C620B83E-4B09-8441-2B7C-01371F801723}" dt="2020-07-01T11:02:41.623" v="1067"/>
          <ac:spMkLst>
            <pc:docMk/>
            <pc:sldMk cId="2138293578" sldId="285"/>
            <ac:spMk id="6" creationId="{E1F17F02-1055-4B8B-93B5-5EC93AB2F707}"/>
          </ac:spMkLst>
        </pc:spChg>
        <pc:spChg chg="add mod">
          <ac:chgData name="Calum Berry" userId="S::calum.berry@oasismediacityuk.org::506830d0-fd88-45fb-9f5b-a91643056c5f" providerId="AD" clId="Web-{C620B83E-4B09-8441-2B7C-01371F801723}" dt="2020-07-01T11:03:07.342" v="1077" actId="1076"/>
          <ac:spMkLst>
            <pc:docMk/>
            <pc:sldMk cId="2138293578" sldId="285"/>
            <ac:spMk id="7" creationId="{3E86CF37-12F3-4A7D-8204-57F111F92F8A}"/>
          </ac:spMkLst>
        </pc:spChg>
        <pc:spChg chg="add del mod">
          <ac:chgData name="Calum Berry" userId="S::calum.berry@oasismediacityuk.org::506830d0-fd88-45fb-9f5b-a91643056c5f" providerId="AD" clId="Web-{C620B83E-4B09-8441-2B7C-01371F801723}" dt="2020-07-01T11:02:42.748" v="1068"/>
          <ac:spMkLst>
            <pc:docMk/>
            <pc:sldMk cId="2138293578" sldId="285"/>
            <ac:spMk id="8" creationId="{ED6C1E03-530E-4E65-B2D9-54D0EE79FA52}"/>
          </ac:spMkLst>
        </pc:spChg>
        <pc:spChg chg="add del mod">
          <ac:chgData name="Calum Berry" userId="S::calum.berry@oasismediacityuk.org::506830d0-fd88-45fb-9f5b-a91643056c5f" providerId="AD" clId="Web-{C620B83E-4B09-8441-2B7C-01371F801723}" dt="2020-07-01T11:02:52.514" v="1076"/>
          <ac:spMkLst>
            <pc:docMk/>
            <pc:sldMk cId="2138293578" sldId="285"/>
            <ac:spMk id="9" creationId="{D03F5F7A-13B7-4EDE-AAF0-6A2285223C50}"/>
          </ac:spMkLst>
        </pc:spChg>
        <pc:spChg chg="add del mod">
          <ac:chgData name="Calum Berry" userId="S::calum.berry@oasismediacityuk.org::506830d0-fd88-45fb-9f5b-a91643056c5f" providerId="AD" clId="Web-{C620B83E-4B09-8441-2B7C-01371F801723}" dt="2020-07-01T11:02:50.826" v="1075"/>
          <ac:spMkLst>
            <pc:docMk/>
            <pc:sldMk cId="2138293578" sldId="285"/>
            <ac:spMk id="10" creationId="{2B900136-9606-458B-8107-EE357AA71578}"/>
          </ac:spMkLst>
        </pc:spChg>
        <pc:spChg chg="add mod">
          <ac:chgData name="Calum Berry" userId="S::calum.berry@oasismediacityuk.org::506830d0-fd88-45fb-9f5b-a91643056c5f" providerId="AD" clId="Web-{C620B83E-4B09-8441-2B7C-01371F801723}" dt="2020-07-01T11:03:28.765" v="1092" actId="1076"/>
          <ac:spMkLst>
            <pc:docMk/>
            <pc:sldMk cId="2138293578" sldId="285"/>
            <ac:spMk id="11" creationId="{B7B6A9A3-2D9B-4F90-B5E0-96A7D77CB42E}"/>
          </ac:spMkLst>
        </pc:spChg>
        <pc:spChg chg="add mod">
          <ac:chgData name="Calum Berry" userId="S::calum.berry@oasismediacityuk.org::506830d0-fd88-45fb-9f5b-a91643056c5f" providerId="AD" clId="Web-{C620B83E-4B09-8441-2B7C-01371F801723}" dt="2020-07-01T11:03:43.265" v="1103" actId="20577"/>
          <ac:spMkLst>
            <pc:docMk/>
            <pc:sldMk cId="2138293578" sldId="285"/>
            <ac:spMk id="12" creationId="{CDC4BB14-5127-4B0D-8369-BA660ED3CCE9}"/>
          </ac:spMkLst>
        </pc:spChg>
        <pc:spChg chg="add mod">
          <ac:chgData name="Calum Berry" userId="S::calum.berry@oasismediacityuk.org::506830d0-fd88-45fb-9f5b-a91643056c5f" providerId="AD" clId="Web-{C620B83E-4B09-8441-2B7C-01371F801723}" dt="2020-07-01T11:04:33.720" v="1120" actId="20577"/>
          <ac:spMkLst>
            <pc:docMk/>
            <pc:sldMk cId="2138293578" sldId="285"/>
            <ac:spMk id="13" creationId="{9BCAB02F-DEE1-4ABC-B3E9-79F34AA5B70A}"/>
          </ac:spMkLst>
        </pc:spChg>
        <pc:graphicFrameChg chg="add del mod modGraphic">
          <ac:chgData name="Calum Berry" userId="S::calum.berry@oasismediacityuk.org::506830d0-fd88-45fb-9f5b-a91643056c5f" providerId="AD" clId="Web-{C620B83E-4B09-8441-2B7C-01371F801723}" dt="2020-07-01T11:00:19.760" v="1028"/>
          <ac:graphicFrameMkLst>
            <pc:docMk/>
            <pc:sldMk cId="2138293578" sldId="285"/>
            <ac:graphicFrameMk id="4" creationId="{89AEDD20-7153-475E-A7A5-AED24F7E4703}"/>
          </ac:graphicFrameMkLst>
        </pc:graphicFrameChg>
        <pc:cxnChg chg="add mod">
          <ac:chgData name="Calum Berry" userId="S::calum.berry@oasismediacityuk.org::506830d0-fd88-45fb-9f5b-a91643056c5f" providerId="AD" clId="Web-{C620B83E-4B09-8441-2B7C-01371F801723}" dt="2020-07-01T11:00:49.433" v="1033"/>
          <ac:cxnSpMkLst>
            <pc:docMk/>
            <pc:sldMk cId="2138293578" sldId="285"/>
            <ac:cxnSpMk id="5" creationId="{87F8BD27-202B-4BE2-A98F-70CC4B634F1D}"/>
          </ac:cxnSpMkLst>
        </pc:cxnChg>
      </pc:sldChg>
      <pc:sldChg chg="del">
        <pc:chgData name="Calum Berry" userId="S::calum.berry@oasismediacityuk.org::506830d0-fd88-45fb-9f5b-a91643056c5f" providerId="AD" clId="Web-{C620B83E-4B09-8441-2B7C-01371F801723}" dt="2020-07-01T10:50:59.886" v="857"/>
        <pc:sldMkLst>
          <pc:docMk/>
          <pc:sldMk cId="3432401557" sldId="288"/>
        </pc:sldMkLst>
      </pc:sldChg>
      <pc:sldChg chg="addSp delSp modSp">
        <pc:chgData name="Calum Berry" userId="S::calum.berry@oasismediacityuk.org::506830d0-fd88-45fb-9f5b-a91643056c5f" providerId="AD" clId="Web-{C620B83E-4B09-8441-2B7C-01371F801723}" dt="2020-07-01T09:22:47.230" v="264" actId="20577"/>
        <pc:sldMkLst>
          <pc:docMk/>
          <pc:sldMk cId="1341081530" sldId="292"/>
        </pc:sldMkLst>
        <pc:spChg chg="add mod">
          <ac:chgData name="Calum Berry" userId="S::calum.berry@oasismediacityuk.org::506830d0-fd88-45fb-9f5b-a91643056c5f" providerId="AD" clId="Web-{C620B83E-4B09-8441-2B7C-01371F801723}" dt="2020-07-01T09:22:47.230" v="264" actId="20577"/>
          <ac:spMkLst>
            <pc:docMk/>
            <pc:sldMk cId="1341081530" sldId="292"/>
            <ac:spMk id="2" creationId="{EE89138F-B86F-400D-AE05-6895B138927C}"/>
          </ac:spMkLst>
        </pc:spChg>
        <pc:spChg chg="del mod">
          <ac:chgData name="Calum Berry" userId="S::calum.berry@oasismediacityuk.org::506830d0-fd88-45fb-9f5b-a91643056c5f" providerId="AD" clId="Web-{C620B83E-4B09-8441-2B7C-01371F801723}" dt="2020-07-01T09:21:40.775" v="189"/>
          <ac:spMkLst>
            <pc:docMk/>
            <pc:sldMk cId="1341081530" sldId="292"/>
            <ac:spMk id="4" creationId="{00000000-0000-0000-0000-000000000000}"/>
          </ac:spMkLst>
        </pc:spChg>
      </pc:sldChg>
      <pc:sldChg chg="del">
        <pc:chgData name="Calum Berry" userId="S::calum.berry@oasismediacityuk.org::506830d0-fd88-45fb-9f5b-a91643056c5f" providerId="AD" clId="Web-{C620B83E-4B09-8441-2B7C-01371F801723}" dt="2020-07-01T11:13:46.875" v="2023"/>
        <pc:sldMkLst>
          <pc:docMk/>
          <pc:sldMk cId="1058595723" sldId="295"/>
        </pc:sldMkLst>
      </pc:sldChg>
      <pc:sldChg chg="addSp delSp modSp">
        <pc:chgData name="Calum Berry" userId="S::calum.berry@oasismediacityuk.org::506830d0-fd88-45fb-9f5b-a91643056c5f" providerId="AD" clId="Web-{C620B83E-4B09-8441-2B7C-01371F801723}" dt="2020-07-01T10:48:52.101" v="838" actId="14100"/>
        <pc:sldMkLst>
          <pc:docMk/>
          <pc:sldMk cId="3414799852" sldId="296"/>
        </pc:sldMkLst>
        <pc:picChg chg="mod">
          <ac:chgData name="Calum Berry" userId="S::calum.berry@oasismediacityuk.org::506830d0-fd88-45fb-9f5b-a91643056c5f" providerId="AD" clId="Web-{C620B83E-4B09-8441-2B7C-01371F801723}" dt="2020-07-01T09:44:38.729" v="351" actId="14100"/>
          <ac:picMkLst>
            <pc:docMk/>
            <pc:sldMk cId="3414799852" sldId="296"/>
            <ac:picMk id="2" creationId="{00000000-0000-0000-0000-000000000000}"/>
          </ac:picMkLst>
        </pc:picChg>
        <pc:picChg chg="del">
          <ac:chgData name="Calum Berry" userId="S::calum.berry@oasismediacityuk.org::506830d0-fd88-45fb-9f5b-a91643056c5f" providerId="AD" clId="Web-{C620B83E-4B09-8441-2B7C-01371F801723}" dt="2020-07-01T09:44:40.885" v="352"/>
          <ac:picMkLst>
            <pc:docMk/>
            <pc:sldMk cId="3414799852" sldId="296"/>
            <ac:picMk id="3" creationId="{00000000-0000-0000-0000-000000000000}"/>
          </ac:picMkLst>
        </pc:picChg>
        <pc:picChg chg="add del mod">
          <ac:chgData name="Calum Berry" userId="S::calum.berry@oasismediacityuk.org::506830d0-fd88-45fb-9f5b-a91643056c5f" providerId="AD" clId="Web-{C620B83E-4B09-8441-2B7C-01371F801723}" dt="2020-07-01T10:48:33.007" v="835"/>
          <ac:picMkLst>
            <pc:docMk/>
            <pc:sldMk cId="3414799852" sldId="296"/>
            <ac:picMk id="3" creationId="{14573653-260B-415F-AAE5-C44561247ACD}"/>
          </ac:picMkLst>
        </pc:picChg>
        <pc:picChg chg="add del mod">
          <ac:chgData name="Calum Berry" userId="S::calum.berry@oasismediacityuk.org::506830d0-fd88-45fb-9f5b-a91643056c5f" providerId="AD" clId="Web-{C620B83E-4B09-8441-2B7C-01371F801723}" dt="2020-07-01T10:48:28.695" v="832"/>
          <ac:picMkLst>
            <pc:docMk/>
            <pc:sldMk cId="3414799852" sldId="296"/>
            <ac:picMk id="4" creationId="{4AEB0A55-9AFB-4AF1-83BC-01997E488222}"/>
          </ac:picMkLst>
        </pc:picChg>
        <pc:picChg chg="del">
          <ac:chgData name="Calum Berry" userId="S::calum.berry@oasismediacityuk.org::506830d0-fd88-45fb-9f5b-a91643056c5f" providerId="AD" clId="Web-{C620B83E-4B09-8441-2B7C-01371F801723}" dt="2020-07-01T09:55:34.150" v="536"/>
          <ac:picMkLst>
            <pc:docMk/>
            <pc:sldMk cId="3414799852" sldId="296"/>
            <ac:picMk id="5" creationId="{00000000-0000-0000-0000-000000000000}"/>
          </ac:picMkLst>
        </pc:picChg>
        <pc:picChg chg="add mod">
          <ac:chgData name="Calum Berry" userId="S::calum.berry@oasismediacityuk.org::506830d0-fd88-45fb-9f5b-a91643056c5f" providerId="AD" clId="Web-{C620B83E-4B09-8441-2B7C-01371F801723}" dt="2020-07-01T10:48:52.101" v="838" actId="14100"/>
          <ac:picMkLst>
            <pc:docMk/>
            <pc:sldMk cId="3414799852" sldId="296"/>
            <ac:picMk id="5" creationId="{4ECE3CBD-648B-4FD2-8284-C6696C984768}"/>
          </ac:picMkLst>
        </pc:picChg>
        <pc:picChg chg="del">
          <ac:chgData name="Calum Berry" userId="S::calum.berry@oasismediacityuk.org::506830d0-fd88-45fb-9f5b-a91643056c5f" providerId="AD" clId="Web-{C620B83E-4B09-8441-2B7C-01371F801723}" dt="2020-07-01T09:42:45.586" v="333"/>
          <ac:picMkLst>
            <pc:docMk/>
            <pc:sldMk cId="3414799852" sldId="296"/>
            <ac:picMk id="14338" creationId="{00000000-0000-0000-0000-000000000000}"/>
          </ac:picMkLst>
        </pc:picChg>
        <pc:picChg chg="del">
          <ac:chgData name="Calum Berry" userId="S::calum.berry@oasismediacityuk.org::506830d0-fd88-45fb-9f5b-a91643056c5f" providerId="AD" clId="Web-{C620B83E-4B09-8441-2B7C-01371F801723}" dt="2020-07-01T09:44:13.603" v="343"/>
          <ac:picMkLst>
            <pc:docMk/>
            <pc:sldMk cId="3414799852" sldId="296"/>
            <ac:picMk id="14340" creationId="{00000000-0000-0000-0000-000000000000}"/>
          </ac:picMkLst>
        </pc:picChg>
        <pc:picChg chg="del">
          <ac:chgData name="Calum Berry" userId="S::calum.berry@oasismediacityuk.org::506830d0-fd88-45fb-9f5b-a91643056c5f" providerId="AD" clId="Web-{C620B83E-4B09-8441-2B7C-01371F801723}" dt="2020-07-01T09:43:51.915" v="339"/>
          <ac:picMkLst>
            <pc:docMk/>
            <pc:sldMk cId="3414799852" sldId="296"/>
            <ac:picMk id="14342" creationId="{00000000-0000-0000-0000-000000000000}"/>
          </ac:picMkLst>
        </pc:picChg>
      </pc:sldChg>
      <pc:sldChg chg="delSp del delAnim">
        <pc:chgData name="Calum Berry" userId="S::calum.berry@oasismediacityuk.org::506830d0-fd88-45fb-9f5b-a91643056c5f" providerId="AD" clId="Web-{C620B83E-4B09-8441-2B7C-01371F801723}" dt="2020-07-01T11:05:45.347" v="1133"/>
        <pc:sldMkLst>
          <pc:docMk/>
          <pc:sldMk cId="1255351483" sldId="297"/>
        </pc:sldMkLst>
        <pc:picChg chg="del">
          <ac:chgData name="Calum Berry" userId="S::calum.berry@oasismediacityuk.org::506830d0-fd88-45fb-9f5b-a91643056c5f" providerId="AD" clId="Web-{C620B83E-4B09-8441-2B7C-01371F801723}" dt="2020-07-01T09:55:39.760" v="537"/>
          <ac:picMkLst>
            <pc:docMk/>
            <pc:sldMk cId="1255351483" sldId="297"/>
            <ac:picMk id="4" creationId="{00000000-0000-0000-0000-000000000000}"/>
          </ac:picMkLst>
        </pc:picChg>
      </pc:sldChg>
      <pc:sldChg chg="addSp delSp modSp add ord replId">
        <pc:chgData name="Calum Berry" userId="S::calum.berry@oasismediacityuk.org::506830d0-fd88-45fb-9f5b-a91643056c5f" providerId="AD" clId="Web-{C620B83E-4B09-8441-2B7C-01371F801723}" dt="2020-07-01T09:29:42.161" v="312"/>
        <pc:sldMkLst>
          <pc:docMk/>
          <pc:sldMk cId="2505578424" sldId="298"/>
        </pc:sldMkLst>
        <pc:spChg chg="add mod">
          <ac:chgData name="Calum Berry" userId="S::calum.berry@oasismediacityuk.org::506830d0-fd88-45fb-9f5b-a91643056c5f" providerId="AD" clId="Web-{C620B83E-4B09-8441-2B7C-01371F801723}" dt="2020-07-01T09:29:42.161" v="312"/>
          <ac:spMkLst>
            <pc:docMk/>
            <pc:sldMk cId="2505578424" sldId="298"/>
            <ac:spMk id="6" creationId="{29AAC582-1A50-4B33-9D0D-D3AED5E626BA}"/>
          </ac:spMkLst>
        </pc:spChg>
        <pc:picChg chg="del">
          <ac:chgData name="Calum Berry" userId="S::calum.berry@oasismediacityuk.org::506830d0-fd88-45fb-9f5b-a91643056c5f" providerId="AD" clId="Web-{C620B83E-4B09-8441-2B7C-01371F801723}" dt="2020-07-01T09:23:10.558" v="274"/>
          <ac:picMkLst>
            <pc:docMk/>
            <pc:sldMk cId="2505578424" sldId="298"/>
            <ac:picMk id="2" creationId="{00000000-0000-0000-0000-000000000000}"/>
          </ac:picMkLst>
        </pc:picChg>
        <pc:picChg chg="del">
          <ac:chgData name="Calum Berry" userId="S::calum.berry@oasismediacityuk.org::506830d0-fd88-45fb-9f5b-a91643056c5f" providerId="AD" clId="Web-{C620B83E-4B09-8441-2B7C-01371F801723}" dt="2020-07-01T09:23:10.105" v="273"/>
          <ac:picMkLst>
            <pc:docMk/>
            <pc:sldMk cId="2505578424" sldId="298"/>
            <ac:picMk id="3" creationId="{00000000-0000-0000-0000-000000000000}"/>
          </ac:picMkLst>
        </pc:picChg>
        <pc:picChg chg="add mod">
          <ac:chgData name="Calum Berry" userId="S::calum.berry@oasismediacityuk.org::506830d0-fd88-45fb-9f5b-a91643056c5f" providerId="AD" clId="Web-{C620B83E-4B09-8441-2B7C-01371F801723}" dt="2020-07-01T09:29:13.504" v="279" actId="1076"/>
          <ac:picMkLst>
            <pc:docMk/>
            <pc:sldMk cId="2505578424" sldId="298"/>
            <ac:picMk id="4" creationId="{C6D26343-D9C9-4E79-8782-4686395230A7}"/>
          </ac:picMkLst>
        </pc:picChg>
        <pc:picChg chg="del">
          <ac:chgData name="Calum Berry" userId="S::calum.berry@oasismediacityuk.org::506830d0-fd88-45fb-9f5b-a91643056c5f" providerId="AD" clId="Web-{C620B83E-4B09-8441-2B7C-01371F801723}" dt="2020-07-01T09:23:09.574" v="272"/>
          <ac:picMkLst>
            <pc:docMk/>
            <pc:sldMk cId="2505578424" sldId="298"/>
            <ac:picMk id="5" creationId="{00000000-0000-0000-0000-000000000000}"/>
          </ac:picMkLst>
        </pc:picChg>
        <pc:picChg chg="del">
          <ac:chgData name="Calum Berry" userId="S::calum.berry@oasismediacityuk.org::506830d0-fd88-45fb-9f5b-a91643056c5f" providerId="AD" clId="Web-{C620B83E-4B09-8441-2B7C-01371F801723}" dt="2020-07-01T09:23:07.777" v="269"/>
          <ac:picMkLst>
            <pc:docMk/>
            <pc:sldMk cId="2505578424" sldId="298"/>
            <ac:picMk id="14338" creationId="{00000000-0000-0000-0000-000000000000}"/>
          </ac:picMkLst>
        </pc:picChg>
        <pc:picChg chg="del">
          <ac:chgData name="Calum Berry" userId="S::calum.berry@oasismediacityuk.org::506830d0-fd88-45fb-9f5b-a91643056c5f" providerId="AD" clId="Web-{C620B83E-4B09-8441-2B7C-01371F801723}" dt="2020-07-01T09:23:08.418" v="270"/>
          <ac:picMkLst>
            <pc:docMk/>
            <pc:sldMk cId="2505578424" sldId="298"/>
            <ac:picMk id="14340" creationId="{00000000-0000-0000-0000-000000000000}"/>
          </ac:picMkLst>
        </pc:picChg>
        <pc:picChg chg="del">
          <ac:chgData name="Calum Berry" userId="S::calum.berry@oasismediacityuk.org::506830d0-fd88-45fb-9f5b-a91643056c5f" providerId="AD" clId="Web-{C620B83E-4B09-8441-2B7C-01371F801723}" dt="2020-07-01T09:23:09.074" v="271"/>
          <ac:picMkLst>
            <pc:docMk/>
            <pc:sldMk cId="2505578424" sldId="298"/>
            <ac:picMk id="14342" creationId="{00000000-0000-0000-0000-000000000000}"/>
          </ac:picMkLst>
        </pc:picChg>
      </pc:sldChg>
      <pc:sldChg chg="new del">
        <pc:chgData name="Calum Berry" userId="S::calum.berry@oasismediacityuk.org::506830d0-fd88-45fb-9f5b-a91643056c5f" providerId="AD" clId="Web-{C620B83E-4B09-8441-2B7C-01371F801723}" dt="2020-07-01T09:23:01.105" v="266"/>
        <pc:sldMkLst>
          <pc:docMk/>
          <pc:sldMk cId="3569211877" sldId="298"/>
        </pc:sldMkLst>
      </pc:sldChg>
      <pc:sldChg chg="new del">
        <pc:chgData name="Calum Berry" userId="S::calum.berry@oasismediacityuk.org::506830d0-fd88-45fb-9f5b-a91643056c5f" providerId="AD" clId="Web-{C620B83E-4B09-8441-2B7C-01371F801723}" dt="2020-07-01T09:41:05.865" v="314"/>
        <pc:sldMkLst>
          <pc:docMk/>
          <pc:sldMk cId="277775694" sldId="299"/>
        </pc:sldMkLst>
      </pc:sldChg>
      <pc:sldChg chg="addSp delSp modSp add replId modNotes">
        <pc:chgData name="Calum Berry" userId="S::calum.berry@oasismediacityuk.org::506830d0-fd88-45fb-9f5b-a91643056c5f" providerId="AD" clId="Web-{C620B83E-4B09-8441-2B7C-01371F801723}" dt="2020-07-01T10:41:05.777" v="734"/>
        <pc:sldMkLst>
          <pc:docMk/>
          <pc:sldMk cId="2035702628" sldId="299"/>
        </pc:sldMkLst>
        <pc:picChg chg="del">
          <ac:chgData name="Calum Berry" userId="S::calum.berry@oasismediacityuk.org::506830d0-fd88-45fb-9f5b-a91643056c5f" providerId="AD" clId="Web-{C620B83E-4B09-8441-2B7C-01371F801723}" dt="2020-07-01T09:41:19.646" v="320"/>
          <ac:picMkLst>
            <pc:docMk/>
            <pc:sldMk cId="2035702628" sldId="299"/>
            <ac:picMk id="2" creationId="{00000000-0000-0000-0000-000000000000}"/>
          </ac:picMkLst>
        </pc:picChg>
        <pc:picChg chg="del">
          <ac:chgData name="Calum Berry" userId="S::calum.berry@oasismediacityuk.org::506830d0-fd88-45fb-9f5b-a91643056c5f" providerId="AD" clId="Web-{C620B83E-4B09-8441-2B7C-01371F801723}" dt="2020-07-01T09:41:20.381" v="321"/>
          <ac:picMkLst>
            <pc:docMk/>
            <pc:sldMk cId="2035702628" sldId="299"/>
            <ac:picMk id="3" creationId="{00000000-0000-0000-0000-000000000000}"/>
          </ac:picMkLst>
        </pc:picChg>
        <pc:picChg chg="add mod modCrop">
          <ac:chgData name="Calum Berry" userId="S::calum.berry@oasismediacityuk.org::506830d0-fd88-45fb-9f5b-a91643056c5f" providerId="AD" clId="Web-{C620B83E-4B09-8441-2B7C-01371F801723}" dt="2020-07-01T10:02:56.020" v="580" actId="1076"/>
          <ac:picMkLst>
            <pc:docMk/>
            <pc:sldMk cId="2035702628" sldId="299"/>
            <ac:picMk id="4" creationId="{10EFB795-0B70-4B90-A475-8E83ED67F632}"/>
          </ac:picMkLst>
        </pc:picChg>
        <pc:picChg chg="del">
          <ac:chgData name="Calum Berry" userId="S::calum.berry@oasismediacityuk.org::506830d0-fd88-45fb-9f5b-a91643056c5f" providerId="AD" clId="Web-{C620B83E-4B09-8441-2B7C-01371F801723}" dt="2020-07-01T09:41:20.974" v="322"/>
          <ac:picMkLst>
            <pc:docMk/>
            <pc:sldMk cId="2035702628" sldId="299"/>
            <ac:picMk id="5" creationId="{00000000-0000-0000-0000-000000000000}"/>
          </ac:picMkLst>
        </pc:picChg>
        <pc:picChg chg="add mod">
          <ac:chgData name="Calum Berry" userId="S::calum.berry@oasismediacityuk.org::506830d0-fd88-45fb-9f5b-a91643056c5f" providerId="AD" clId="Web-{C620B83E-4B09-8441-2B7C-01371F801723}" dt="2020-07-01T10:02:56.286" v="581" actId="1076"/>
          <ac:picMkLst>
            <pc:docMk/>
            <pc:sldMk cId="2035702628" sldId="299"/>
            <ac:picMk id="6" creationId="{3BC1C630-91AA-4405-AB3D-BD01E71D9069}"/>
          </ac:picMkLst>
        </pc:picChg>
        <pc:picChg chg="del">
          <ac:chgData name="Calum Berry" userId="S::calum.berry@oasismediacityuk.org::506830d0-fd88-45fb-9f5b-a91643056c5f" providerId="AD" clId="Web-{C620B83E-4B09-8441-2B7C-01371F801723}" dt="2020-07-01T09:41:17.474" v="316"/>
          <ac:picMkLst>
            <pc:docMk/>
            <pc:sldMk cId="2035702628" sldId="299"/>
            <ac:picMk id="14338" creationId="{00000000-0000-0000-0000-000000000000}"/>
          </ac:picMkLst>
        </pc:picChg>
        <pc:picChg chg="del mod">
          <ac:chgData name="Calum Berry" userId="S::calum.berry@oasismediacityuk.org::506830d0-fd88-45fb-9f5b-a91643056c5f" providerId="AD" clId="Web-{C620B83E-4B09-8441-2B7C-01371F801723}" dt="2020-07-01T09:41:18.615" v="318"/>
          <ac:picMkLst>
            <pc:docMk/>
            <pc:sldMk cId="2035702628" sldId="299"/>
            <ac:picMk id="14340" creationId="{00000000-0000-0000-0000-000000000000}"/>
          </ac:picMkLst>
        </pc:picChg>
        <pc:picChg chg="del">
          <ac:chgData name="Calum Berry" userId="S::calum.berry@oasismediacityuk.org::506830d0-fd88-45fb-9f5b-a91643056c5f" providerId="AD" clId="Web-{C620B83E-4B09-8441-2B7C-01371F801723}" dt="2020-07-01T09:41:19.052" v="319"/>
          <ac:picMkLst>
            <pc:docMk/>
            <pc:sldMk cId="2035702628" sldId="299"/>
            <ac:picMk id="14342" creationId="{00000000-0000-0000-0000-000000000000}"/>
          </ac:picMkLst>
        </pc:picChg>
      </pc:sldChg>
      <pc:sldChg chg="addSp modSp add replId modNotes">
        <pc:chgData name="Calum Berry" userId="S::calum.berry@oasismediacityuk.org::506830d0-fd88-45fb-9f5b-a91643056c5f" providerId="AD" clId="Web-{C620B83E-4B09-8441-2B7C-01371F801723}" dt="2020-07-01T10:41:25.152" v="736"/>
        <pc:sldMkLst>
          <pc:docMk/>
          <pc:sldMk cId="2923747076" sldId="300"/>
        </pc:sldMkLst>
        <pc:picChg chg="add mod">
          <ac:chgData name="Calum Berry" userId="S::calum.berry@oasismediacityuk.org::506830d0-fd88-45fb-9f5b-a91643056c5f" providerId="AD" clId="Web-{C620B83E-4B09-8441-2B7C-01371F801723}" dt="2020-07-01T09:42:56.148" v="337" actId="1076"/>
          <ac:picMkLst>
            <pc:docMk/>
            <pc:sldMk cId="2923747076" sldId="300"/>
            <ac:picMk id="2" creationId="{B591BBF2-1CF6-4575-9DB4-749D9FC7DF62}"/>
          </ac:picMkLst>
        </pc:picChg>
        <pc:picChg chg="add mod">
          <ac:chgData name="Calum Berry" userId="S::calum.berry@oasismediacityuk.org::506830d0-fd88-45fb-9f5b-a91643056c5f" providerId="AD" clId="Web-{C620B83E-4B09-8441-2B7C-01371F801723}" dt="2020-07-01T10:00:54.580" v="572" actId="14100"/>
          <ac:picMkLst>
            <pc:docMk/>
            <pc:sldMk cId="2923747076" sldId="300"/>
            <ac:picMk id="3" creationId="{B5DE249B-969A-4117-A968-9F1E9E65BBF5}"/>
          </ac:picMkLst>
        </pc:picChg>
      </pc:sldChg>
      <pc:sldChg chg="addSp modSp add ord replId modNotes">
        <pc:chgData name="Calum Berry" userId="S::calum.berry@oasismediacityuk.org::506830d0-fd88-45fb-9f5b-a91643056c5f" providerId="AD" clId="Web-{C620B83E-4B09-8441-2B7C-01371F801723}" dt="2020-07-01T10:40:47.245" v="722"/>
        <pc:sldMkLst>
          <pc:docMk/>
          <pc:sldMk cId="1114287654" sldId="301"/>
        </pc:sldMkLst>
        <pc:picChg chg="add mod">
          <ac:chgData name="Calum Berry" userId="S::calum.berry@oasismediacityuk.org::506830d0-fd88-45fb-9f5b-a91643056c5f" providerId="AD" clId="Web-{C620B83E-4B09-8441-2B7C-01371F801723}" dt="2020-07-01T10:32:01.169" v="587" actId="1076"/>
          <ac:picMkLst>
            <pc:docMk/>
            <pc:sldMk cId="1114287654" sldId="301"/>
            <ac:picMk id="2" creationId="{7D64E5D4-9AD6-4E94-909F-C0EB252014E0}"/>
          </ac:picMkLst>
        </pc:picChg>
        <pc:picChg chg="add mod">
          <ac:chgData name="Calum Berry" userId="S::calum.berry@oasismediacityuk.org::506830d0-fd88-45fb-9f5b-a91643056c5f" providerId="AD" clId="Web-{C620B83E-4B09-8441-2B7C-01371F801723}" dt="2020-07-01T10:31:59.825" v="586" actId="1076"/>
          <ac:picMkLst>
            <pc:docMk/>
            <pc:sldMk cId="1114287654" sldId="301"/>
            <ac:picMk id="3" creationId="{F6F8CD1C-9706-47BD-A296-B634B0B37FDF}"/>
          </ac:picMkLst>
        </pc:picChg>
      </pc:sldChg>
      <pc:sldChg chg="addSp modSp add replId modNotes">
        <pc:chgData name="Calum Berry" userId="S::calum.berry@oasismediacityuk.org::506830d0-fd88-45fb-9f5b-a91643056c5f" providerId="AD" clId="Web-{C620B83E-4B09-8441-2B7C-01371F801723}" dt="2020-07-01T10:43:02.467" v="824"/>
        <pc:sldMkLst>
          <pc:docMk/>
          <pc:sldMk cId="1968636505" sldId="302"/>
        </pc:sldMkLst>
        <pc:picChg chg="add mod">
          <ac:chgData name="Calum Berry" userId="S::calum.berry@oasismediacityuk.org::506830d0-fd88-45fb-9f5b-a91643056c5f" providerId="AD" clId="Web-{C620B83E-4B09-8441-2B7C-01371F801723}" dt="2020-07-01T09:44:20.900" v="346" actId="14100"/>
          <ac:picMkLst>
            <pc:docMk/>
            <pc:sldMk cId="1968636505" sldId="302"/>
            <ac:picMk id="2" creationId="{C72CF60F-B0EB-44B7-81AC-48AD4D3E53DF}"/>
          </ac:picMkLst>
        </pc:picChg>
        <pc:picChg chg="add mod">
          <ac:chgData name="Calum Berry" userId="S::calum.berry@oasismediacityuk.org::506830d0-fd88-45fb-9f5b-a91643056c5f" providerId="AD" clId="Web-{C620B83E-4B09-8441-2B7C-01371F801723}" dt="2020-07-01T09:56:26.683" v="541" actId="1076"/>
          <ac:picMkLst>
            <pc:docMk/>
            <pc:sldMk cId="1968636505" sldId="302"/>
            <ac:picMk id="3" creationId="{31159D09-4B16-49C1-A65F-88331148E536}"/>
          </ac:picMkLst>
        </pc:picChg>
      </pc:sldChg>
      <pc:sldChg chg="addSp modSp add replId modNotes">
        <pc:chgData name="Calum Berry" userId="S::calum.berry@oasismediacityuk.org::506830d0-fd88-45fb-9f5b-a91643056c5f" providerId="AD" clId="Web-{C620B83E-4B09-8441-2B7C-01371F801723}" dt="2020-07-01T10:47:59.600" v="831"/>
        <pc:sldMkLst>
          <pc:docMk/>
          <pc:sldMk cId="735862831" sldId="303"/>
        </pc:sldMkLst>
        <pc:picChg chg="add mod">
          <ac:chgData name="Calum Berry" userId="S::calum.berry@oasismediacityuk.org::506830d0-fd88-45fb-9f5b-a91643056c5f" providerId="AD" clId="Web-{C620B83E-4B09-8441-2B7C-01371F801723}" dt="2020-07-01T09:44:33.823" v="349" actId="14100"/>
          <ac:picMkLst>
            <pc:docMk/>
            <pc:sldMk cId="735862831" sldId="303"/>
            <ac:picMk id="3" creationId="{80E5159D-4EBF-491A-B9E2-344D85BEC78E}"/>
          </ac:picMkLst>
        </pc:picChg>
        <pc:picChg chg="add mod">
          <ac:chgData name="Calum Berry" userId="S::calum.berry@oasismediacityuk.org::506830d0-fd88-45fb-9f5b-a91643056c5f" providerId="AD" clId="Web-{C620B83E-4B09-8441-2B7C-01371F801723}" dt="2020-07-01T09:56:41.761" v="545" actId="14100"/>
          <ac:picMkLst>
            <pc:docMk/>
            <pc:sldMk cId="735862831" sldId="303"/>
            <ac:picMk id="5" creationId="{B51BC630-E61D-4119-BCFF-5E2F55BCCFE3}"/>
          </ac:picMkLst>
        </pc:picChg>
      </pc:sldChg>
      <pc:sldChg chg="addSp delSp modSp add replId modNotes">
        <pc:chgData name="Calum Berry" userId="S::calum.berry@oasismediacityuk.org::506830d0-fd88-45fb-9f5b-a91643056c5f" providerId="AD" clId="Web-{C620B83E-4B09-8441-2B7C-01371F801723}" dt="2020-07-01T10:50:36.073" v="855" actId="14100"/>
        <pc:sldMkLst>
          <pc:docMk/>
          <pc:sldMk cId="1739854146" sldId="304"/>
        </pc:sldMkLst>
        <pc:picChg chg="del">
          <ac:chgData name="Calum Berry" userId="S::calum.berry@oasismediacityuk.org::506830d0-fd88-45fb-9f5b-a91643056c5f" providerId="AD" clId="Web-{C620B83E-4B09-8441-2B7C-01371F801723}" dt="2020-07-01T09:44:49.010" v="354"/>
          <ac:picMkLst>
            <pc:docMk/>
            <pc:sldMk cId="1739854146" sldId="304"/>
            <ac:picMk id="2" creationId="{00000000-0000-0000-0000-000000000000}"/>
          </ac:picMkLst>
        </pc:picChg>
        <pc:picChg chg="add mod ord modCrop">
          <ac:chgData name="Calum Berry" userId="S::calum.berry@oasismediacityuk.org::506830d0-fd88-45fb-9f5b-a91643056c5f" providerId="AD" clId="Web-{C620B83E-4B09-8441-2B7C-01371F801723}" dt="2020-07-01T10:50:29.870" v="853" actId="1076"/>
          <ac:picMkLst>
            <pc:docMk/>
            <pc:sldMk cId="1739854146" sldId="304"/>
            <ac:picMk id="2" creationId="{B0C318FF-6FA7-49FA-A103-6496AEF1800F}"/>
          </ac:picMkLst>
        </pc:picChg>
        <pc:picChg chg="add mod">
          <ac:chgData name="Calum Berry" userId="S::calum.berry@oasismediacityuk.org::506830d0-fd88-45fb-9f5b-a91643056c5f" providerId="AD" clId="Web-{C620B83E-4B09-8441-2B7C-01371F801723}" dt="2020-07-01T10:50:36.073" v="855" actId="14100"/>
          <ac:picMkLst>
            <pc:docMk/>
            <pc:sldMk cId="1739854146" sldId="304"/>
            <ac:picMk id="3" creationId="{9772D2C8-4A78-4E67-B1D8-B0DE2507166F}"/>
          </ac:picMkLst>
        </pc:picChg>
        <pc:picChg chg="del mod">
          <ac:chgData name="Calum Berry" userId="S::calum.berry@oasismediacityuk.org::506830d0-fd88-45fb-9f5b-a91643056c5f" providerId="AD" clId="Web-{C620B83E-4B09-8441-2B7C-01371F801723}" dt="2020-07-01T10:49:41.603" v="839"/>
          <ac:picMkLst>
            <pc:docMk/>
            <pc:sldMk cId="1739854146" sldId="304"/>
            <ac:picMk id="5" creationId="{00000000-0000-0000-0000-000000000000}"/>
          </ac:picMkLst>
        </pc:picChg>
      </pc:sldChg>
      <pc:sldChg chg="addSp delSp modSp add ord replId modNotes">
        <pc:chgData name="Calum Berry" userId="S::calum.berry@oasismediacityuk.org::506830d0-fd88-45fb-9f5b-a91643056c5f" providerId="AD" clId="Web-{C620B83E-4B09-8441-2B7C-01371F801723}" dt="2020-07-01T09:55:20.306" v="535"/>
        <pc:sldMkLst>
          <pc:docMk/>
          <pc:sldMk cId="3970990265" sldId="305"/>
        </pc:sldMkLst>
        <pc:picChg chg="del">
          <ac:chgData name="Calum Berry" userId="S::calum.berry@oasismediacityuk.org::506830d0-fd88-45fb-9f5b-a91643056c5f" providerId="AD" clId="Web-{C620B83E-4B09-8441-2B7C-01371F801723}" dt="2020-07-01T09:46:19.794" v="358"/>
          <ac:picMkLst>
            <pc:docMk/>
            <pc:sldMk cId="3970990265" sldId="305"/>
            <ac:picMk id="2" creationId="{C72CF60F-B0EB-44B7-81AC-48AD4D3E53DF}"/>
          </ac:picMkLst>
        </pc:picChg>
        <pc:picChg chg="add mod">
          <ac:chgData name="Calum Berry" userId="S::calum.berry@oasismediacityuk.org::506830d0-fd88-45fb-9f5b-a91643056c5f" providerId="AD" clId="Web-{C620B83E-4B09-8441-2B7C-01371F801723}" dt="2020-07-01T09:46:42.466" v="364" actId="1076"/>
          <ac:picMkLst>
            <pc:docMk/>
            <pc:sldMk cId="3970990265" sldId="305"/>
            <ac:picMk id="3" creationId="{1A2AC58C-A5C7-4780-AE61-15EE10495E6F}"/>
          </ac:picMkLst>
        </pc:picChg>
      </pc:sldChg>
      <pc:sldChg chg="add del replId">
        <pc:chgData name="Calum Berry" userId="S::calum.berry@oasismediacityuk.org::506830d0-fd88-45fb-9f5b-a91643056c5f" providerId="AD" clId="Web-{C620B83E-4B09-8441-2B7C-01371F801723}" dt="2020-07-01T09:46:23.700" v="360"/>
        <pc:sldMkLst>
          <pc:docMk/>
          <pc:sldMk cId="214019370" sldId="306"/>
        </pc:sldMkLst>
      </pc:sldChg>
      <pc:sldChg chg="addSp delSp modSp add ord replId modNotes">
        <pc:chgData name="Calum Berry" userId="S::calum.berry@oasismediacityuk.org::506830d0-fd88-45fb-9f5b-a91643056c5f" providerId="AD" clId="Web-{C620B83E-4B09-8441-2B7C-01371F801723}" dt="2020-07-01T10:40:37.839" v="721" actId="1076"/>
        <pc:sldMkLst>
          <pc:docMk/>
          <pc:sldMk cId="3003941326" sldId="306"/>
        </pc:sldMkLst>
        <pc:picChg chg="del">
          <ac:chgData name="Calum Berry" userId="S::calum.berry@oasismediacityuk.org::506830d0-fd88-45fb-9f5b-a91643056c5f" providerId="AD" clId="Web-{C620B83E-4B09-8441-2B7C-01371F801723}" dt="2020-07-01T09:48:33.312" v="367"/>
          <ac:picMkLst>
            <pc:docMk/>
            <pc:sldMk cId="3003941326" sldId="306"/>
            <ac:picMk id="2" creationId="{B591BBF2-1CF6-4575-9DB4-749D9FC7DF62}"/>
          </ac:picMkLst>
        </pc:picChg>
        <pc:picChg chg="add mod">
          <ac:chgData name="Calum Berry" userId="S::calum.berry@oasismediacityuk.org::506830d0-fd88-45fb-9f5b-a91643056c5f" providerId="AD" clId="Web-{C620B83E-4B09-8441-2B7C-01371F801723}" dt="2020-07-01T10:40:37.839" v="721" actId="1076"/>
          <ac:picMkLst>
            <pc:docMk/>
            <pc:sldMk cId="3003941326" sldId="306"/>
            <ac:picMk id="3" creationId="{1DF6C4AA-4D53-4D26-8765-13D6F02D2C1E}"/>
          </ac:picMkLst>
        </pc:picChg>
      </pc:sldChg>
      <pc:sldChg chg="add del replId">
        <pc:chgData name="Calum Berry" userId="S::calum.berry@oasismediacityuk.org::506830d0-fd88-45fb-9f5b-a91643056c5f" providerId="AD" clId="Web-{C620B83E-4B09-8441-2B7C-01371F801723}" dt="2020-07-01T09:48:37.766" v="369"/>
        <pc:sldMkLst>
          <pc:docMk/>
          <pc:sldMk cId="382646860" sldId="307"/>
        </pc:sldMkLst>
      </pc:sldChg>
      <pc:sldChg chg="add del replId">
        <pc:chgData name="Calum Berry" userId="S::calum.berry@oasismediacityuk.org::506830d0-fd88-45fb-9f5b-a91643056c5f" providerId="AD" clId="Web-{C620B83E-4B09-8441-2B7C-01371F801723}" dt="2020-07-01T11:19:20.399" v="2417"/>
        <pc:sldMkLst>
          <pc:docMk/>
          <pc:sldMk cId="3304143398" sldId="307"/>
        </pc:sldMkLst>
      </pc:sldChg>
      <pc:sldChg chg="add del replId">
        <pc:chgData name="Calum Berry" userId="S::calum.berry@oasismediacityuk.org::506830d0-fd88-45fb-9f5b-a91643056c5f" providerId="AD" clId="Web-{C620B83E-4B09-8441-2B7C-01371F801723}" dt="2020-07-01T11:01:23.871" v="1048"/>
        <pc:sldMkLst>
          <pc:docMk/>
          <pc:sldMk cId="1128517967" sldId="308"/>
        </pc:sldMkLst>
      </pc:sldChg>
      <pc:sldChg chg="add del replId">
        <pc:chgData name="Calum Berry" userId="S::calum.berry@oasismediacityuk.org::506830d0-fd88-45fb-9f5b-a91643056c5f" providerId="AD" clId="Web-{C620B83E-4B09-8441-2B7C-01371F801723}" dt="2020-07-01T11:03:52.109" v="1107"/>
        <pc:sldMkLst>
          <pc:docMk/>
          <pc:sldMk cId="1146311443" sldId="308"/>
        </pc:sldMkLst>
      </pc:sldChg>
      <pc:sldChg chg="add del replId">
        <pc:chgData name="Calum Berry" userId="S::calum.berry@oasismediacityuk.org::506830d0-fd88-45fb-9f5b-a91643056c5f" providerId="AD" clId="Web-{C620B83E-4B09-8441-2B7C-01371F801723}" dt="2020-07-01T11:03:59.703" v="1109"/>
        <pc:sldMkLst>
          <pc:docMk/>
          <pc:sldMk cId="1387620195" sldId="308"/>
        </pc:sldMkLst>
      </pc:sldChg>
      <pc:sldChg chg="addSp modSp add replId">
        <pc:chgData name="Calum Berry" userId="S::calum.berry@oasismediacityuk.org::506830d0-fd88-45fb-9f5b-a91643056c5f" providerId="AD" clId="Web-{C620B83E-4B09-8441-2B7C-01371F801723}" dt="2020-07-01T11:19:15.524" v="2416" actId="1076"/>
        <pc:sldMkLst>
          <pc:docMk/>
          <pc:sldMk cId="3251560685" sldId="308"/>
        </pc:sldMkLst>
        <pc:spChg chg="add mod">
          <ac:chgData name="Calum Berry" userId="S::calum.berry@oasismediacityuk.org::506830d0-fd88-45fb-9f5b-a91643056c5f" providerId="AD" clId="Web-{C620B83E-4B09-8441-2B7C-01371F801723}" dt="2020-07-01T11:07:31.115" v="1195" actId="1076"/>
          <ac:spMkLst>
            <pc:docMk/>
            <pc:sldMk cId="3251560685" sldId="308"/>
            <ac:spMk id="4" creationId="{D4A6119A-2C9D-46D6-9C66-AE9CB579B7A2}"/>
          </ac:spMkLst>
        </pc:spChg>
        <pc:spChg chg="add mod">
          <ac:chgData name="Calum Berry" userId="S::calum.berry@oasismediacityuk.org::506830d0-fd88-45fb-9f5b-a91643056c5f" providerId="AD" clId="Web-{C620B83E-4B09-8441-2B7C-01371F801723}" dt="2020-07-01T11:08:10.350" v="1250"/>
          <ac:spMkLst>
            <pc:docMk/>
            <pc:sldMk cId="3251560685" sldId="308"/>
            <ac:spMk id="6" creationId="{3EE98C8A-28F0-4AFD-9A4D-A6FCAC6B5AB5}"/>
          </ac:spMkLst>
        </pc:spChg>
        <pc:spChg chg="add mod">
          <ac:chgData name="Calum Berry" userId="S::calum.berry@oasismediacityuk.org::506830d0-fd88-45fb-9f5b-a91643056c5f" providerId="AD" clId="Web-{C620B83E-4B09-8441-2B7C-01371F801723}" dt="2020-07-01T11:04:55.189" v="1130" actId="20577"/>
          <ac:spMkLst>
            <pc:docMk/>
            <pc:sldMk cId="3251560685" sldId="308"/>
            <ac:spMk id="9" creationId="{8929149C-49CE-44E9-9D7C-7036E836CC77}"/>
          </ac:spMkLst>
        </pc:spChg>
        <pc:spChg chg="add mod">
          <ac:chgData name="Calum Berry" userId="S::calum.berry@oasismediacityuk.org::506830d0-fd88-45fb-9f5b-a91643056c5f" providerId="AD" clId="Web-{C620B83E-4B09-8441-2B7C-01371F801723}" dt="2020-07-01T11:07:05.911" v="1189" actId="1076"/>
          <ac:spMkLst>
            <pc:docMk/>
            <pc:sldMk cId="3251560685" sldId="308"/>
            <ac:spMk id="10" creationId="{74C51919-10DF-46D7-8DA5-531593004176}"/>
          </ac:spMkLst>
        </pc:spChg>
        <pc:spChg chg="mod">
          <ac:chgData name="Calum Berry" userId="S::calum.berry@oasismediacityuk.org::506830d0-fd88-45fb-9f5b-a91643056c5f" providerId="AD" clId="Web-{C620B83E-4B09-8441-2B7C-01371F801723}" dt="2020-07-01T11:07:21.287" v="1193" actId="1076"/>
          <ac:spMkLst>
            <pc:docMk/>
            <pc:sldMk cId="3251560685" sldId="308"/>
            <ac:spMk id="11" creationId="{B7B6A9A3-2D9B-4F90-B5E0-96A7D77CB42E}"/>
          </ac:spMkLst>
        </pc:spChg>
        <pc:spChg chg="mod">
          <ac:chgData name="Calum Berry" userId="S::calum.berry@oasismediacityuk.org::506830d0-fd88-45fb-9f5b-a91643056c5f" providerId="AD" clId="Web-{C620B83E-4B09-8441-2B7C-01371F801723}" dt="2020-07-01T11:07:17.708" v="1192" actId="1076"/>
          <ac:spMkLst>
            <pc:docMk/>
            <pc:sldMk cId="3251560685" sldId="308"/>
            <ac:spMk id="12" creationId="{CDC4BB14-5127-4B0D-8369-BA660ED3CCE9}"/>
          </ac:spMkLst>
        </pc:spChg>
        <pc:spChg chg="mod">
          <ac:chgData name="Calum Berry" userId="S::calum.berry@oasismediacityuk.org::506830d0-fd88-45fb-9f5b-a91643056c5f" providerId="AD" clId="Web-{C620B83E-4B09-8441-2B7C-01371F801723}" dt="2020-07-01T11:07:13.771" v="1191" actId="1076"/>
          <ac:spMkLst>
            <pc:docMk/>
            <pc:sldMk cId="3251560685" sldId="308"/>
            <ac:spMk id="13" creationId="{9BCAB02F-DEE1-4ABC-B3E9-79F34AA5B70A}"/>
          </ac:spMkLst>
        </pc:spChg>
        <pc:spChg chg="add mod">
          <ac:chgData name="Calum Berry" userId="S::calum.berry@oasismediacityuk.org::506830d0-fd88-45fb-9f5b-a91643056c5f" providerId="AD" clId="Web-{C620B83E-4B09-8441-2B7C-01371F801723}" dt="2020-07-01T11:06:24.738" v="1154" actId="20577"/>
          <ac:spMkLst>
            <pc:docMk/>
            <pc:sldMk cId="3251560685" sldId="308"/>
            <ac:spMk id="14" creationId="{FC245709-3E9E-435F-9970-D5E0C69A627E}"/>
          </ac:spMkLst>
        </pc:spChg>
        <pc:spChg chg="add mod">
          <ac:chgData name="Calum Berry" userId="S::calum.berry@oasismediacityuk.org::506830d0-fd88-45fb-9f5b-a91643056c5f" providerId="AD" clId="Web-{C620B83E-4B09-8441-2B7C-01371F801723}" dt="2020-07-01T11:14:05.391" v="2038" actId="1076"/>
          <ac:spMkLst>
            <pc:docMk/>
            <pc:sldMk cId="3251560685" sldId="308"/>
            <ac:spMk id="15" creationId="{60577F52-7528-4A37-B535-BCCD651C12CF}"/>
          </ac:spMkLst>
        </pc:spChg>
        <pc:spChg chg="add mod">
          <ac:chgData name="Calum Berry" userId="S::calum.berry@oasismediacityuk.org::506830d0-fd88-45fb-9f5b-a91643056c5f" providerId="AD" clId="Web-{C620B83E-4B09-8441-2B7C-01371F801723}" dt="2020-07-01T11:14:08.610" v="2039" actId="1076"/>
          <ac:spMkLst>
            <pc:docMk/>
            <pc:sldMk cId="3251560685" sldId="308"/>
            <ac:spMk id="16" creationId="{FE7ABF15-F6EA-4C08-AC50-ABE945B88F37}"/>
          </ac:spMkLst>
        </pc:spChg>
        <pc:spChg chg="add mod">
          <ac:chgData name="Calum Berry" userId="S::calum.berry@oasismediacityuk.org::506830d0-fd88-45fb-9f5b-a91643056c5f" providerId="AD" clId="Web-{C620B83E-4B09-8441-2B7C-01371F801723}" dt="2020-07-01T11:14:20.016" v="2042" actId="1076"/>
          <ac:spMkLst>
            <pc:docMk/>
            <pc:sldMk cId="3251560685" sldId="308"/>
            <ac:spMk id="17" creationId="{A47B3FE3-D222-440D-9968-78F3E2B1EDFC}"/>
          </ac:spMkLst>
        </pc:spChg>
        <pc:spChg chg="add mod">
          <ac:chgData name="Calum Berry" userId="S::calum.berry@oasismediacityuk.org::506830d0-fd88-45fb-9f5b-a91643056c5f" providerId="AD" clId="Web-{C620B83E-4B09-8441-2B7C-01371F801723}" dt="2020-07-01T11:19:02.039" v="2407" actId="14100"/>
          <ac:spMkLst>
            <pc:docMk/>
            <pc:sldMk cId="3251560685" sldId="308"/>
            <ac:spMk id="18" creationId="{DBADCEEA-5D8A-4219-A4F2-B393A73066BB}"/>
          </ac:spMkLst>
        </pc:spChg>
        <pc:spChg chg="add mod">
          <ac:chgData name="Calum Berry" userId="S::calum.berry@oasismediacityuk.org::506830d0-fd88-45fb-9f5b-a91643056c5f" providerId="AD" clId="Web-{C620B83E-4B09-8441-2B7C-01371F801723}" dt="2020-07-01T11:14:27.063" v="2046" actId="1076"/>
          <ac:spMkLst>
            <pc:docMk/>
            <pc:sldMk cId="3251560685" sldId="308"/>
            <ac:spMk id="19" creationId="{278FF5E0-C19F-4BA4-9E46-978D90CE0688}"/>
          </ac:spMkLst>
        </pc:spChg>
        <pc:spChg chg="add mod">
          <ac:chgData name="Calum Berry" userId="S::calum.berry@oasismediacityuk.org::506830d0-fd88-45fb-9f5b-a91643056c5f" providerId="AD" clId="Web-{C620B83E-4B09-8441-2B7C-01371F801723}" dt="2020-07-01T11:19:15.524" v="2416" actId="1076"/>
          <ac:spMkLst>
            <pc:docMk/>
            <pc:sldMk cId="3251560685" sldId="308"/>
            <ac:spMk id="20" creationId="{E2E5A242-569D-4733-A638-598EBD3AD4AD}"/>
          </ac:spMkLst>
        </pc:spChg>
        <pc:spChg chg="add mod">
          <ac:chgData name="Calum Berry" userId="S::calum.berry@oasismediacityuk.org::506830d0-fd88-45fb-9f5b-a91643056c5f" providerId="AD" clId="Web-{C620B83E-4B09-8441-2B7C-01371F801723}" dt="2020-07-01T11:14:33.532" v="2050" actId="1076"/>
          <ac:spMkLst>
            <pc:docMk/>
            <pc:sldMk cId="3251560685" sldId="308"/>
            <ac:spMk id="21" creationId="{A1BD5D01-DF4A-4729-AD47-9FE8586842F2}"/>
          </ac:spMkLst>
        </pc:spChg>
        <pc:spChg chg="add mod">
          <ac:chgData name="Calum Berry" userId="S::calum.berry@oasismediacityuk.org::506830d0-fd88-45fb-9f5b-a91643056c5f" providerId="AD" clId="Web-{C620B83E-4B09-8441-2B7C-01371F801723}" dt="2020-07-01T11:17:55.584" v="2318" actId="1076"/>
          <ac:spMkLst>
            <pc:docMk/>
            <pc:sldMk cId="3251560685" sldId="308"/>
            <ac:spMk id="22" creationId="{209AD1CC-6282-40A3-BEF2-67C29CF7583A}"/>
          </ac:spMkLst>
        </pc:spChg>
        <pc:spChg chg="add mod">
          <ac:chgData name="Calum Berry" userId="S::calum.berry@oasismediacityuk.org::506830d0-fd88-45fb-9f5b-a91643056c5f" providerId="AD" clId="Web-{C620B83E-4B09-8441-2B7C-01371F801723}" dt="2020-07-01T11:14:38.970" v="2054" actId="1076"/>
          <ac:spMkLst>
            <pc:docMk/>
            <pc:sldMk cId="3251560685" sldId="308"/>
            <ac:spMk id="23" creationId="{F0E25B7E-F3A2-4E18-96C0-B61F16A9EA34}"/>
          </ac:spMkLst>
        </pc:spChg>
        <pc:spChg chg="add mod">
          <ac:chgData name="Calum Berry" userId="S::calum.berry@oasismediacityuk.org::506830d0-fd88-45fb-9f5b-a91643056c5f" providerId="AD" clId="Web-{C620B83E-4B09-8441-2B7C-01371F801723}" dt="2020-07-01T11:17:30.771" v="2259" actId="1076"/>
          <ac:spMkLst>
            <pc:docMk/>
            <pc:sldMk cId="3251560685" sldId="308"/>
            <ac:spMk id="24" creationId="{EF60C31F-D6D1-43BB-97B3-DE0D68D77819}"/>
          </ac:spMkLst>
        </pc:spChg>
        <pc:spChg chg="add mod">
          <ac:chgData name="Calum Berry" userId="S::calum.berry@oasismediacityuk.org::506830d0-fd88-45fb-9f5b-a91643056c5f" providerId="AD" clId="Web-{C620B83E-4B09-8441-2B7C-01371F801723}" dt="2020-07-01T11:14:42.564" v="2058" actId="1076"/>
          <ac:spMkLst>
            <pc:docMk/>
            <pc:sldMk cId="3251560685" sldId="308"/>
            <ac:spMk id="25" creationId="{1E48D0DD-795E-4B74-B783-5043F19ECE3F}"/>
          </ac:spMkLst>
        </pc:spChg>
        <pc:spChg chg="add mod">
          <ac:chgData name="Calum Berry" userId="S::calum.berry@oasismediacityuk.org::506830d0-fd88-45fb-9f5b-a91643056c5f" providerId="AD" clId="Web-{C620B83E-4B09-8441-2B7C-01371F801723}" dt="2020-07-01T11:17:12.583" v="2232" actId="1076"/>
          <ac:spMkLst>
            <pc:docMk/>
            <pc:sldMk cId="3251560685" sldId="308"/>
            <ac:spMk id="26" creationId="{2CB56DC6-0CE2-4844-8BE0-C44D5F14A654}"/>
          </ac:spMkLst>
        </pc:spChg>
        <pc:spChg chg="add mod">
          <ac:chgData name="Calum Berry" userId="S::calum.berry@oasismediacityuk.org::506830d0-fd88-45fb-9f5b-a91643056c5f" providerId="AD" clId="Web-{C620B83E-4B09-8441-2B7C-01371F801723}" dt="2020-07-01T11:14:46.767" v="2062" actId="1076"/>
          <ac:spMkLst>
            <pc:docMk/>
            <pc:sldMk cId="3251560685" sldId="308"/>
            <ac:spMk id="27" creationId="{FF26B551-190A-4DB1-9DDC-CBF2CE609A63}"/>
          </ac:spMkLst>
        </pc:spChg>
        <pc:spChg chg="add mod">
          <ac:chgData name="Calum Berry" userId="S::calum.berry@oasismediacityuk.org::506830d0-fd88-45fb-9f5b-a91643056c5f" providerId="AD" clId="Web-{C620B83E-4B09-8441-2B7C-01371F801723}" dt="2020-07-01T11:16:36.989" v="2181" actId="1076"/>
          <ac:spMkLst>
            <pc:docMk/>
            <pc:sldMk cId="3251560685" sldId="308"/>
            <ac:spMk id="28" creationId="{905C06A4-CE39-494A-A70E-C82565ECB19D}"/>
          </ac:spMkLst>
        </pc:spChg>
        <pc:spChg chg="add mod">
          <ac:chgData name="Calum Berry" userId="S::calum.berry@oasismediacityuk.org::506830d0-fd88-45fb-9f5b-a91643056c5f" providerId="AD" clId="Web-{C620B83E-4B09-8441-2B7C-01371F801723}" dt="2020-07-01T11:14:51.408" v="2066" actId="1076"/>
          <ac:spMkLst>
            <pc:docMk/>
            <pc:sldMk cId="3251560685" sldId="308"/>
            <ac:spMk id="29" creationId="{6B6B38C6-BB24-43A7-B756-811ED4521A54}"/>
          </ac:spMkLst>
        </pc:spChg>
        <pc:spChg chg="add mod">
          <ac:chgData name="Calum Berry" userId="S::calum.berry@oasismediacityuk.org::506830d0-fd88-45fb-9f5b-a91643056c5f" providerId="AD" clId="Web-{C620B83E-4B09-8441-2B7C-01371F801723}" dt="2020-07-01T11:16:18.207" v="2123" actId="20577"/>
          <ac:spMkLst>
            <pc:docMk/>
            <pc:sldMk cId="3251560685" sldId="308"/>
            <ac:spMk id="30" creationId="{80A9A461-EDBE-4479-B911-67303CC95255}"/>
          </ac:spMkLst>
        </pc:spChg>
        <pc:spChg chg="add mod">
          <ac:chgData name="Calum Berry" userId="S::calum.berry@oasismediacityuk.org::506830d0-fd88-45fb-9f5b-a91643056c5f" providerId="AD" clId="Web-{C620B83E-4B09-8441-2B7C-01371F801723}" dt="2020-07-01T11:14:56.439" v="2070" actId="1076"/>
          <ac:spMkLst>
            <pc:docMk/>
            <pc:sldMk cId="3251560685" sldId="308"/>
            <ac:spMk id="31" creationId="{8261D5E2-207D-4DC0-8E41-81409DE6953E}"/>
          </ac:spMkLst>
        </pc:spChg>
        <pc:spChg chg="add mod">
          <ac:chgData name="Calum Berry" userId="S::calum.berry@oasismediacityuk.org::506830d0-fd88-45fb-9f5b-a91643056c5f" providerId="AD" clId="Web-{C620B83E-4B09-8441-2B7C-01371F801723}" dt="2020-07-01T11:15:39.471" v="2084" actId="1076"/>
          <ac:spMkLst>
            <pc:docMk/>
            <pc:sldMk cId="3251560685" sldId="308"/>
            <ac:spMk id="32" creationId="{9AE7E143-6B82-4F02-B937-47BCC349FCAD}"/>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45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4551"/>
          </a:xfrm>
          <a:prstGeom prst="rect">
            <a:avLst/>
          </a:prstGeom>
        </p:spPr>
        <p:txBody>
          <a:bodyPr vert="horz" lIns="91440" tIns="45720" rIns="91440" bIns="45720" rtlCol="0"/>
          <a:lstStyle>
            <a:lvl1pPr algn="r">
              <a:defRPr sz="1200"/>
            </a:lvl1pPr>
          </a:lstStyle>
          <a:p>
            <a:fld id="{6B2C7F60-CBD1-4E9B-8138-E75DA8545DC8}" type="datetimeFigureOut">
              <a:rPr lang="en-GB" smtClean="0"/>
              <a:t>01/07/2020</a:t>
            </a:fld>
            <a:endParaRPr lang="en-GB"/>
          </a:p>
        </p:txBody>
      </p:sp>
      <p:sp>
        <p:nvSpPr>
          <p:cNvPr id="4" name="Slide Image Placeholder 3"/>
          <p:cNvSpPr>
            <a:spLocks noGrp="1" noRot="1" noChangeAspect="1"/>
          </p:cNvSpPr>
          <p:nvPr>
            <p:ph type="sldImg" idx="2"/>
          </p:nvPr>
        </p:nvSpPr>
        <p:spPr>
          <a:xfrm>
            <a:off x="441325" y="1231900"/>
            <a:ext cx="5915025" cy="33274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43579"/>
            <a:ext cx="5438140" cy="388111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62238"/>
            <a:ext cx="2945659" cy="4945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62238"/>
            <a:ext cx="2945659" cy="494550"/>
          </a:xfrm>
          <a:prstGeom prst="rect">
            <a:avLst/>
          </a:prstGeom>
        </p:spPr>
        <p:txBody>
          <a:bodyPr vert="horz" lIns="91440" tIns="45720" rIns="91440" bIns="45720" rtlCol="0" anchor="b"/>
          <a:lstStyle>
            <a:lvl1pPr algn="r">
              <a:defRPr sz="1200"/>
            </a:lvl1pPr>
          </a:lstStyle>
          <a:p>
            <a:fld id="{9D44AD81-DA5E-4CE5-8E59-16672566AB78}" type="slidenum">
              <a:rPr lang="en-GB" smtClean="0"/>
              <a:t>‹#›</a:t>
            </a:fld>
            <a:endParaRPr lang="en-GB"/>
          </a:p>
        </p:txBody>
      </p:sp>
    </p:spTree>
    <p:extLst>
      <p:ext uri="{BB962C8B-B14F-4D97-AF65-F5344CB8AC3E}">
        <p14:creationId xmlns:p14="http://schemas.microsoft.com/office/powerpoint/2010/main" val="553793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Reader_(academic_rank)" TargetMode="External"/><Relationship Id="rId7" Type="http://schemas.openxmlformats.org/officeDocument/2006/relationships/hyperlink" Target="https://en.wikipedia.org/wiki/Manchester_Mark_1"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en.wikipedia.org/wiki/Von_Neumann_architecture" TargetMode="External"/><Relationship Id="rId5" Type="http://schemas.openxmlformats.org/officeDocument/2006/relationships/hyperlink" Target="https://en.wikipedia.org/wiki/Victoria_University_of_Manchester" TargetMode="External"/><Relationship Id="rId4" Type="http://schemas.openxmlformats.org/officeDocument/2006/relationships/hyperlink" Target="https://en.wikipedia.org/wiki/School_of_Mathematics,_University_of_Manchester"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to students</a:t>
            </a:r>
          </a:p>
        </p:txBody>
      </p:sp>
      <p:sp>
        <p:nvSpPr>
          <p:cNvPr id="4" name="Slide Number Placeholder 3"/>
          <p:cNvSpPr>
            <a:spLocks noGrp="1"/>
          </p:cNvSpPr>
          <p:nvPr>
            <p:ph type="sldNum" sz="quarter" idx="10"/>
          </p:nvPr>
        </p:nvSpPr>
        <p:spPr/>
        <p:txBody>
          <a:bodyPr/>
          <a:lstStyle/>
          <a:p>
            <a:fld id="{9D44AD81-DA5E-4CE5-8E59-16672566AB78}" type="slidenum">
              <a:rPr lang="en-GB" smtClean="0"/>
              <a:t>3</a:t>
            </a:fld>
            <a:endParaRPr lang="en-GB"/>
          </a:p>
        </p:txBody>
      </p:sp>
    </p:spTree>
    <p:extLst>
      <p:ext uri="{BB962C8B-B14F-4D97-AF65-F5344CB8AC3E}">
        <p14:creationId xmlns:p14="http://schemas.microsoft.com/office/powerpoint/2010/main" val="565900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b="1" dirty="0">
                <a:cs typeface="Calibri"/>
              </a:rPr>
              <a:t>Alan Turing </a:t>
            </a:r>
            <a:r>
              <a:rPr lang="en-GB" dirty="0"/>
              <a:t>23 June 1912 – 7 June 1954.  In 1948, Turing was appointed </a:t>
            </a:r>
            <a:r>
              <a:rPr lang="en-GB" dirty="0">
                <a:hlinkClick r:id="rId3"/>
              </a:rPr>
              <a:t>reader</a:t>
            </a:r>
            <a:r>
              <a:rPr lang="en-GB" dirty="0"/>
              <a:t> in the </a:t>
            </a:r>
            <a:r>
              <a:rPr lang="en-GB" dirty="0">
                <a:hlinkClick r:id="rId4"/>
              </a:rPr>
              <a:t>Mathematics Department</a:t>
            </a:r>
            <a:r>
              <a:rPr lang="en-GB" dirty="0"/>
              <a:t> at the </a:t>
            </a:r>
            <a:r>
              <a:rPr lang="en-GB" dirty="0">
                <a:hlinkClick r:id="rId5"/>
              </a:rPr>
              <a:t>Victoria University of Manchester</a:t>
            </a:r>
            <a:r>
              <a:rPr lang="en-GB" dirty="0"/>
              <a:t>. A year later, he became Deputy Director of the Computing Machine Laboratory, where he worked on software for one of the earliest </a:t>
            </a:r>
            <a:r>
              <a:rPr lang="en-GB" dirty="0">
                <a:hlinkClick r:id="rId6"/>
              </a:rPr>
              <a:t>stored-program</a:t>
            </a:r>
            <a:r>
              <a:rPr lang="en-GB" dirty="0"/>
              <a:t> computers—the </a:t>
            </a:r>
            <a:r>
              <a:rPr lang="en-GB" dirty="0">
                <a:hlinkClick r:id="rId7"/>
              </a:rPr>
              <a:t>Manchester Mark 1</a:t>
            </a:r>
            <a:r>
              <a:rPr lang="en-GB" dirty="0"/>
              <a:t>.</a:t>
            </a:r>
            <a:endParaRPr lang="en-GB" b="1" dirty="0">
              <a:cs typeface="Calibri"/>
            </a:endParaRPr>
          </a:p>
        </p:txBody>
      </p:sp>
      <p:sp>
        <p:nvSpPr>
          <p:cNvPr id="4" name="Slide Number Placeholder 3"/>
          <p:cNvSpPr>
            <a:spLocks noGrp="1"/>
          </p:cNvSpPr>
          <p:nvPr>
            <p:ph type="sldNum" sz="quarter" idx="10"/>
          </p:nvPr>
        </p:nvSpPr>
        <p:spPr/>
        <p:txBody>
          <a:bodyPr/>
          <a:lstStyle/>
          <a:p>
            <a:fld id="{9D44AD81-DA5E-4CE5-8E59-16672566AB78}" type="slidenum">
              <a:rPr lang="en-GB" smtClean="0"/>
              <a:t>11</a:t>
            </a:fld>
            <a:endParaRPr lang="en-GB"/>
          </a:p>
        </p:txBody>
      </p:sp>
    </p:spTree>
    <p:extLst>
      <p:ext uri="{BB962C8B-B14F-4D97-AF65-F5344CB8AC3E}">
        <p14:creationId xmlns:p14="http://schemas.microsoft.com/office/powerpoint/2010/main" val="3913556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a:solidFill>
                  <a:schemeClr val="tx1"/>
                </a:solidFill>
                <a:effectLst/>
                <a:latin typeface="+mn-lt"/>
                <a:ea typeface="+mn-ea"/>
                <a:cs typeface="+mn-cs"/>
              </a:rPr>
              <a:t>Dr Patricia Lewis (1957-)</a:t>
            </a:r>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Arms expert Dr Patricia Lewis, a dual national of Britain and Ireland, holds a BSc in physics from the University of Manchester.</a:t>
            </a:r>
          </a:p>
          <a:p>
            <a:pPr fontAlgn="base"/>
            <a:r>
              <a:rPr lang="en-GB" sz="1200" b="0" i="0" kern="1200" dirty="0">
                <a:solidFill>
                  <a:schemeClr val="tx1"/>
                </a:solidFill>
                <a:effectLst/>
                <a:latin typeface="+mn-lt"/>
                <a:ea typeface="+mn-ea"/>
                <a:cs typeface="+mn-cs"/>
              </a:rPr>
              <a:t>Now a nuclear physicist, Dr Lewis served as Director of the United Nations Institute for Disarmament Research (UNIDIR) in Geneva from 1997-2008.</a:t>
            </a:r>
          </a:p>
          <a:p>
            <a:pPr fontAlgn="base"/>
            <a:r>
              <a:rPr lang="en-GB" sz="1200" b="0" i="0" kern="1200" dirty="0">
                <a:solidFill>
                  <a:schemeClr val="tx1"/>
                </a:solidFill>
                <a:effectLst/>
                <a:latin typeface="+mn-lt"/>
                <a:ea typeface="+mn-ea"/>
                <a:cs typeface="+mn-cs"/>
              </a:rPr>
              <a:t>She is now research director for international security at Chatham House and received the American Physical Society’s 2009 Joseph A. Burton Forum award for her work on physics and society.</a:t>
            </a:r>
          </a:p>
          <a:p>
            <a:pPr fontAlgn="base"/>
            <a:r>
              <a:rPr lang="en-GB" dirty="0"/>
              <a:t>Dr </a:t>
            </a:r>
            <a:r>
              <a:rPr lang="en-GB" dirty="0" err="1"/>
              <a:t>Aravind</a:t>
            </a:r>
            <a:r>
              <a:rPr lang="en-GB" dirty="0"/>
              <a:t> </a:t>
            </a:r>
            <a:r>
              <a:rPr lang="en-GB" dirty="0" err="1"/>
              <a:t>Vijayaraghavan</a:t>
            </a:r>
            <a:r>
              <a:rPr lang="en-GB" dirty="0"/>
              <a:t> is an expert in the field of nanotechnology with further broad ranging expertise in most aspects of materials science and engineering, general physical sciences, biomedical sciences and physical chemistry.</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D44AD81-DA5E-4CE5-8E59-16672566AB78}" type="slidenum">
              <a:rPr lang="en-GB" smtClean="0"/>
              <a:t>12</a:t>
            </a:fld>
            <a:endParaRPr lang="en-GB"/>
          </a:p>
        </p:txBody>
      </p:sp>
    </p:spTree>
    <p:extLst>
      <p:ext uri="{BB962C8B-B14F-4D97-AF65-F5344CB8AC3E}">
        <p14:creationId xmlns:p14="http://schemas.microsoft.com/office/powerpoint/2010/main" val="2102844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b="1" dirty="0">
                <a:cs typeface="Calibri"/>
              </a:rPr>
              <a:t>Discovery of graphene - 2004</a:t>
            </a:r>
            <a:endParaRPr lang="en-GB" sz="1200" b="1" i="0" kern="1200" dirty="0">
              <a:solidFill>
                <a:schemeClr val="tx1"/>
              </a:solidFill>
              <a:effectLst/>
              <a:latin typeface="+mn-lt"/>
              <a:cs typeface="Calibri"/>
            </a:endParaRPr>
          </a:p>
          <a:p>
            <a:endParaRPr lang="en-GB" dirty="0"/>
          </a:p>
        </p:txBody>
      </p:sp>
      <p:sp>
        <p:nvSpPr>
          <p:cNvPr id="4" name="Slide Number Placeholder 3"/>
          <p:cNvSpPr>
            <a:spLocks noGrp="1"/>
          </p:cNvSpPr>
          <p:nvPr>
            <p:ph type="sldNum" sz="quarter" idx="10"/>
          </p:nvPr>
        </p:nvSpPr>
        <p:spPr/>
        <p:txBody>
          <a:bodyPr/>
          <a:lstStyle/>
          <a:p>
            <a:fld id="{9D44AD81-DA5E-4CE5-8E59-16672566AB78}" type="slidenum">
              <a:rPr lang="en-GB" smtClean="0"/>
              <a:t>13</a:t>
            </a:fld>
            <a:endParaRPr lang="en-GB"/>
          </a:p>
        </p:txBody>
      </p:sp>
    </p:spTree>
    <p:extLst>
      <p:ext uri="{BB962C8B-B14F-4D97-AF65-F5344CB8AC3E}">
        <p14:creationId xmlns:p14="http://schemas.microsoft.com/office/powerpoint/2010/main" val="2175949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44AD81-DA5E-4CE5-8E59-16672566AB78}" type="slidenum">
              <a:rPr lang="en-GB" smtClean="0"/>
              <a:t>14</a:t>
            </a:fld>
            <a:endParaRPr lang="en-GB"/>
          </a:p>
        </p:txBody>
      </p:sp>
    </p:spTree>
    <p:extLst>
      <p:ext uri="{BB962C8B-B14F-4D97-AF65-F5344CB8AC3E}">
        <p14:creationId xmlns:p14="http://schemas.microsoft.com/office/powerpoint/2010/main" val="2444573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44AD81-DA5E-4CE5-8E59-16672566AB78}" type="slidenum">
              <a:rPr lang="en-GB" smtClean="0"/>
              <a:t>15</a:t>
            </a:fld>
            <a:endParaRPr lang="en-GB"/>
          </a:p>
        </p:txBody>
      </p:sp>
    </p:spTree>
    <p:extLst>
      <p:ext uri="{BB962C8B-B14F-4D97-AF65-F5344CB8AC3E}">
        <p14:creationId xmlns:p14="http://schemas.microsoft.com/office/powerpoint/2010/main" val="1143944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44AD81-DA5E-4CE5-8E59-16672566AB78}" type="slidenum">
              <a:rPr lang="en-GB" smtClean="0"/>
              <a:t>16</a:t>
            </a:fld>
            <a:endParaRPr lang="en-GB"/>
          </a:p>
        </p:txBody>
      </p:sp>
    </p:spTree>
    <p:extLst>
      <p:ext uri="{BB962C8B-B14F-4D97-AF65-F5344CB8AC3E}">
        <p14:creationId xmlns:p14="http://schemas.microsoft.com/office/powerpoint/2010/main" val="3097621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a:solidFill>
                  <a:schemeClr val="tx1"/>
                </a:solidFill>
                <a:effectLst/>
                <a:latin typeface="+mn-lt"/>
                <a:ea typeface="+mn-ea"/>
                <a:cs typeface="+mn-cs"/>
              </a:rPr>
              <a:t>Dr Patricia Lewis (1957-)</a:t>
            </a:r>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Arms expert Dr Patricia Lewis, a dual national of Britain and Ireland, holds a BSc in physics from the University of Manchester.</a:t>
            </a:r>
          </a:p>
          <a:p>
            <a:pPr fontAlgn="base"/>
            <a:r>
              <a:rPr lang="en-GB" sz="1200" b="0" i="0" kern="1200" dirty="0">
                <a:solidFill>
                  <a:schemeClr val="tx1"/>
                </a:solidFill>
                <a:effectLst/>
                <a:latin typeface="+mn-lt"/>
                <a:ea typeface="+mn-ea"/>
                <a:cs typeface="+mn-cs"/>
              </a:rPr>
              <a:t>Now a nuclear physicist, Dr Lewis served as Director of the United Nations Institute for Disarmament Research (UNIDIR) in Geneva from 1997-2008.</a:t>
            </a:r>
          </a:p>
          <a:p>
            <a:pPr fontAlgn="base"/>
            <a:r>
              <a:rPr lang="en-GB" sz="1200" b="0" i="0" kern="1200" dirty="0">
                <a:solidFill>
                  <a:schemeClr val="tx1"/>
                </a:solidFill>
                <a:effectLst/>
                <a:latin typeface="+mn-lt"/>
                <a:ea typeface="+mn-ea"/>
                <a:cs typeface="+mn-cs"/>
              </a:rPr>
              <a:t>She is now research director for international security at Chatham House and received the American Physical Society’s 2009 Joseph A. Burton Forum award for her work on physics and society.</a:t>
            </a:r>
          </a:p>
          <a:p>
            <a:pPr fontAlgn="base"/>
            <a:r>
              <a:rPr lang="en-GB" dirty="0"/>
              <a:t>Dr </a:t>
            </a:r>
            <a:r>
              <a:rPr lang="en-GB" dirty="0" err="1"/>
              <a:t>Aravind</a:t>
            </a:r>
            <a:r>
              <a:rPr lang="en-GB" dirty="0"/>
              <a:t> </a:t>
            </a:r>
            <a:r>
              <a:rPr lang="en-GB" dirty="0" err="1"/>
              <a:t>Vijayaraghavan</a:t>
            </a:r>
            <a:r>
              <a:rPr lang="en-GB" dirty="0"/>
              <a:t> is an expert in the field of nanotechnology with further broad ranging expertise in most aspects of materials science and engineering, general physical sciences, biomedical sciences and physical chemistry.</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D44AD81-DA5E-4CE5-8E59-16672566AB78}" type="slidenum">
              <a:rPr lang="en-GB" smtClean="0"/>
              <a:t>4</a:t>
            </a:fld>
            <a:endParaRPr lang="en-GB"/>
          </a:p>
        </p:txBody>
      </p:sp>
    </p:spTree>
    <p:extLst>
      <p:ext uri="{BB962C8B-B14F-4D97-AF65-F5344CB8AC3E}">
        <p14:creationId xmlns:p14="http://schemas.microsoft.com/office/powerpoint/2010/main" val="3128674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b="1" dirty="0">
                <a:cs typeface="Calibri"/>
              </a:rPr>
              <a:t>Mid 1700s.  James Brindley, engineer built drainage systems for the Wet Earth colliery at Clifton and the Bridgewater canal which drained the coal mines at Worsley Delph.  There are 47 miles of underground canals to service the mine and his engineering works were so successful that the price of coal in Manchester halved.</a:t>
            </a:r>
          </a:p>
        </p:txBody>
      </p:sp>
      <p:sp>
        <p:nvSpPr>
          <p:cNvPr id="4" name="Slide Number Placeholder 3"/>
          <p:cNvSpPr>
            <a:spLocks noGrp="1"/>
          </p:cNvSpPr>
          <p:nvPr>
            <p:ph type="sldNum" sz="quarter" idx="10"/>
          </p:nvPr>
        </p:nvSpPr>
        <p:spPr/>
        <p:txBody>
          <a:bodyPr/>
          <a:lstStyle/>
          <a:p>
            <a:fld id="{9D44AD81-DA5E-4CE5-8E59-16672566AB78}" type="slidenum">
              <a:rPr lang="en-GB" smtClean="0"/>
              <a:t>5</a:t>
            </a:fld>
            <a:endParaRPr lang="en-GB"/>
          </a:p>
        </p:txBody>
      </p:sp>
    </p:spTree>
    <p:extLst>
      <p:ext uri="{BB962C8B-B14F-4D97-AF65-F5344CB8AC3E}">
        <p14:creationId xmlns:p14="http://schemas.microsoft.com/office/powerpoint/2010/main" val="1784697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b="1">
                <a:cs typeface="Calibri"/>
              </a:rPr>
              <a:t>Arkwrights mill, Shudehill.  1796.  A very early steam powered cotton mill.</a:t>
            </a:r>
            <a:endParaRPr lang="en-GB" b="1" dirty="0">
              <a:cs typeface="Calibri"/>
            </a:endParaRPr>
          </a:p>
        </p:txBody>
      </p:sp>
      <p:sp>
        <p:nvSpPr>
          <p:cNvPr id="4" name="Slide Number Placeholder 3"/>
          <p:cNvSpPr>
            <a:spLocks noGrp="1"/>
          </p:cNvSpPr>
          <p:nvPr>
            <p:ph type="sldNum" sz="quarter" idx="10"/>
          </p:nvPr>
        </p:nvSpPr>
        <p:spPr/>
        <p:txBody>
          <a:bodyPr/>
          <a:lstStyle/>
          <a:p>
            <a:fld id="{9D44AD81-DA5E-4CE5-8E59-16672566AB78}" type="slidenum">
              <a:rPr lang="en-GB" smtClean="0"/>
              <a:t>5</a:t>
            </a:fld>
            <a:endParaRPr lang="en-GB"/>
          </a:p>
        </p:txBody>
      </p:sp>
    </p:spTree>
    <p:extLst>
      <p:ext uri="{BB962C8B-B14F-4D97-AF65-F5344CB8AC3E}">
        <p14:creationId xmlns:p14="http://schemas.microsoft.com/office/powerpoint/2010/main" val="343873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John Dalton - </a:t>
            </a:r>
            <a:r>
              <a:rPr lang="en-GB" dirty="0"/>
              <a:t> 6 September 1766 – 27 July 1844.  Proposed model for the atom.</a:t>
            </a:r>
            <a:endParaRPr lang="en-US" dirty="0"/>
          </a:p>
        </p:txBody>
      </p:sp>
      <p:sp>
        <p:nvSpPr>
          <p:cNvPr id="4" name="Slide Number Placeholder 3"/>
          <p:cNvSpPr>
            <a:spLocks noGrp="1"/>
          </p:cNvSpPr>
          <p:nvPr>
            <p:ph type="sldNum" sz="quarter" idx="10"/>
          </p:nvPr>
        </p:nvSpPr>
        <p:spPr/>
        <p:txBody>
          <a:bodyPr/>
          <a:lstStyle/>
          <a:p>
            <a:fld id="{9D44AD81-DA5E-4CE5-8E59-16672566AB78}" type="slidenum">
              <a:rPr lang="en-GB" smtClean="0"/>
              <a:t>6</a:t>
            </a:fld>
            <a:endParaRPr lang="en-GB"/>
          </a:p>
        </p:txBody>
      </p:sp>
    </p:spTree>
    <p:extLst>
      <p:ext uri="{BB962C8B-B14F-4D97-AF65-F5344CB8AC3E}">
        <p14:creationId xmlns:p14="http://schemas.microsoft.com/office/powerpoint/2010/main" val="403842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1830 – the</a:t>
            </a:r>
            <a:r>
              <a:rPr lang="en-GB" b="1" dirty="0">
                <a:cs typeface="Calibri"/>
              </a:rPr>
              <a:t> worlds oldest surviving passenger railway station.  Around a mile from the Academy.</a:t>
            </a:r>
            <a:endParaRPr lang="en-US" dirty="0"/>
          </a:p>
        </p:txBody>
      </p:sp>
      <p:sp>
        <p:nvSpPr>
          <p:cNvPr id="4" name="Slide Number Placeholder 3"/>
          <p:cNvSpPr>
            <a:spLocks noGrp="1"/>
          </p:cNvSpPr>
          <p:nvPr>
            <p:ph type="sldNum" sz="quarter" idx="10"/>
          </p:nvPr>
        </p:nvSpPr>
        <p:spPr/>
        <p:txBody>
          <a:bodyPr/>
          <a:lstStyle/>
          <a:p>
            <a:fld id="{9D44AD81-DA5E-4CE5-8E59-16672566AB78}" type="slidenum">
              <a:rPr lang="en-GB" smtClean="0"/>
              <a:t>7</a:t>
            </a:fld>
            <a:endParaRPr lang="en-GB"/>
          </a:p>
        </p:txBody>
      </p:sp>
    </p:spTree>
    <p:extLst>
      <p:ext uri="{BB962C8B-B14F-4D97-AF65-F5344CB8AC3E}">
        <p14:creationId xmlns:p14="http://schemas.microsoft.com/office/powerpoint/2010/main" val="3653141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24 December 1818 – 11 October 1889.  Work on the energy of heat and the birth of the science of thermodynamics.  The unit for energy is named after him.  Salford born and bred.</a:t>
            </a:r>
            <a:endParaRPr lang="en-US" dirty="0"/>
          </a:p>
        </p:txBody>
      </p:sp>
      <p:sp>
        <p:nvSpPr>
          <p:cNvPr id="4" name="Slide Number Placeholder 3"/>
          <p:cNvSpPr>
            <a:spLocks noGrp="1"/>
          </p:cNvSpPr>
          <p:nvPr>
            <p:ph type="sldNum" sz="quarter" idx="10"/>
          </p:nvPr>
        </p:nvSpPr>
        <p:spPr/>
        <p:txBody>
          <a:bodyPr/>
          <a:lstStyle/>
          <a:p>
            <a:fld id="{9D44AD81-DA5E-4CE5-8E59-16672566AB78}" type="slidenum">
              <a:rPr lang="en-GB" smtClean="0"/>
              <a:t>8</a:t>
            </a:fld>
            <a:endParaRPr lang="en-GB"/>
          </a:p>
        </p:txBody>
      </p:sp>
    </p:spTree>
    <p:extLst>
      <p:ext uri="{BB962C8B-B14F-4D97-AF65-F5344CB8AC3E}">
        <p14:creationId xmlns:p14="http://schemas.microsoft.com/office/powerpoint/2010/main" val="2884047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1894 – The Manchester ship canal opens.  At it opening, it was the largest river navigation canal in the world capable of carrying ships up to 200m long.  By the 1950s, 18.5 million tonnes of goods came up the canal into Salford Docks, then called Port Manchester.  Kellogg's is where it is because grain from the US prairies came across the great Lakes, down the Hudson, through New York, across the Atlantic and up the ship canal to Trafford park.</a:t>
            </a:r>
            <a:endParaRPr lang="en-GB">
              <a:cs typeface="Calibri"/>
            </a:endParaRPr>
          </a:p>
        </p:txBody>
      </p:sp>
      <p:sp>
        <p:nvSpPr>
          <p:cNvPr id="4" name="Slide Number Placeholder 3"/>
          <p:cNvSpPr>
            <a:spLocks noGrp="1"/>
          </p:cNvSpPr>
          <p:nvPr>
            <p:ph type="sldNum" sz="quarter" idx="10"/>
          </p:nvPr>
        </p:nvSpPr>
        <p:spPr/>
        <p:txBody>
          <a:bodyPr/>
          <a:lstStyle/>
          <a:p>
            <a:fld id="{9D44AD81-DA5E-4CE5-8E59-16672566AB78}" type="slidenum">
              <a:rPr lang="en-GB" smtClean="0"/>
              <a:t>9</a:t>
            </a:fld>
            <a:endParaRPr lang="en-GB"/>
          </a:p>
        </p:txBody>
      </p:sp>
    </p:spTree>
    <p:extLst>
      <p:ext uri="{BB962C8B-B14F-4D97-AF65-F5344CB8AC3E}">
        <p14:creationId xmlns:p14="http://schemas.microsoft.com/office/powerpoint/2010/main" val="824478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b="1" dirty="0">
                <a:cs typeface="Calibri"/>
              </a:rPr>
              <a:t>Ernest Lord Rutherford.  </a:t>
            </a:r>
            <a:r>
              <a:rPr lang="en-GB" dirty="0"/>
              <a:t>30 August 1871 – 19 October 1937. </a:t>
            </a:r>
            <a:r>
              <a:rPr lang="en-GB" b="1" dirty="0">
                <a:cs typeface="Calibri"/>
              </a:rPr>
              <a:t>Discovery of the nucleus of the atom as a small, positive and heavy part of the atom.   Work done at the University of Manchester. A major step forwards in physics and chemistry.</a:t>
            </a:r>
          </a:p>
        </p:txBody>
      </p:sp>
      <p:sp>
        <p:nvSpPr>
          <p:cNvPr id="4" name="Slide Number Placeholder 3"/>
          <p:cNvSpPr>
            <a:spLocks noGrp="1"/>
          </p:cNvSpPr>
          <p:nvPr>
            <p:ph type="sldNum" sz="quarter" idx="10"/>
          </p:nvPr>
        </p:nvSpPr>
        <p:spPr/>
        <p:txBody>
          <a:bodyPr/>
          <a:lstStyle/>
          <a:p>
            <a:fld id="{9D44AD81-DA5E-4CE5-8E59-16672566AB78}" type="slidenum">
              <a:rPr lang="en-GB" smtClean="0"/>
              <a:t>10</a:t>
            </a:fld>
            <a:endParaRPr lang="en-GB"/>
          </a:p>
        </p:txBody>
      </p:sp>
    </p:spTree>
    <p:extLst>
      <p:ext uri="{BB962C8B-B14F-4D97-AF65-F5344CB8AC3E}">
        <p14:creationId xmlns:p14="http://schemas.microsoft.com/office/powerpoint/2010/main" val="3092056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image" Target="../media/image1.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wmf"/><Relationship Id="rId2" Type="http://schemas.openxmlformats.org/officeDocument/2006/relationships/control" Target="../activeX/activeX10.xml"/><Relationship Id="rId1" Type="http://schemas.openxmlformats.org/officeDocument/2006/relationships/vmlDrawing" Target="../drawings/vmlDrawing10.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wmf"/><Relationship Id="rId2" Type="http://schemas.openxmlformats.org/officeDocument/2006/relationships/control" Target="../activeX/activeX11.xml"/><Relationship Id="rId1" Type="http://schemas.openxmlformats.org/officeDocument/2006/relationships/vmlDrawing" Target="../drawings/vmlDrawing1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wmf"/><Relationship Id="rId2" Type="http://schemas.openxmlformats.org/officeDocument/2006/relationships/control" Target="../activeX/activeX12.xml"/><Relationship Id="rId1" Type="http://schemas.openxmlformats.org/officeDocument/2006/relationships/vmlDrawing" Target="../drawings/vmlDrawing12.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wmf"/><Relationship Id="rId2" Type="http://schemas.openxmlformats.org/officeDocument/2006/relationships/control" Target="../activeX/activeX13.xml"/><Relationship Id="rId1" Type="http://schemas.openxmlformats.org/officeDocument/2006/relationships/vmlDrawing" Target="../drawings/vmlDrawing13.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1.wmf"/><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wmf"/><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wmf"/><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wmf"/><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wmf"/><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wmf"/><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wmf"/><Relationship Id="rId2" Type="http://schemas.openxmlformats.org/officeDocument/2006/relationships/control" Target="../activeX/activeX8.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wmf"/><Relationship Id="rId2" Type="http://schemas.openxmlformats.org/officeDocument/2006/relationships/control" Target="../activeX/activeX9.xml"/><Relationship Id="rId1" Type="http://schemas.openxmlformats.org/officeDocument/2006/relationships/vmlDrawing" Target="../drawings/vmlDrawing9.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86569"/>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806935-BEA9-48B1-A7E3-06E7F754B1A6}" type="slidenum">
              <a:rPr lang="en-GB" smtClean="0"/>
              <a:t>‹#›</a:t>
            </a:fld>
            <a:endParaRPr lang="en-GB"/>
          </a:p>
        </p:txBody>
      </p:sp>
      <p:pic>
        <p:nvPicPr>
          <p:cNvPr id="7" name="Picture 6"/>
          <p:cNvPicPr>
            <a:picLocks noChangeAspect="1"/>
          </p:cNvPicPr>
          <p:nvPr userDrawn="1"/>
        </p:nvPicPr>
        <p:blipFill>
          <a:blip r:embed="rId5"/>
          <a:stretch>
            <a:fillRect/>
          </a:stretch>
        </p:blipFill>
        <p:spPr>
          <a:xfrm>
            <a:off x="-18290" y="0"/>
            <a:ext cx="856490" cy="6858594"/>
          </a:xfrm>
          <a:prstGeom prst="rect">
            <a:avLst/>
          </a:prstGeom>
        </p:spPr>
      </p:pic>
      <p:sp>
        <p:nvSpPr>
          <p:cNvPr id="8" name="TextBox 7"/>
          <p:cNvSpPr txBox="1"/>
          <p:nvPr userDrawn="1"/>
        </p:nvSpPr>
        <p:spPr>
          <a:xfrm>
            <a:off x="203200" y="6012360"/>
            <a:ext cx="11785600" cy="430887"/>
          </a:xfrm>
          <a:prstGeom prst="rect">
            <a:avLst/>
          </a:prstGeom>
          <a:solidFill>
            <a:srgbClr val="FFCCCC"/>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1F497D">
                    <a:lumMod val="50000"/>
                  </a:srgbClr>
                </a:solidFill>
                <a:effectLst/>
                <a:uLnTx/>
                <a:uFillTx/>
                <a:latin typeface="Calibri"/>
                <a:ea typeface="+mn-ea"/>
                <a:cs typeface="+mn-cs"/>
              </a:rPr>
              <a:t>Key words</a:t>
            </a:r>
            <a:r>
              <a:rPr kumimoji="0" lang="en-GB" sz="2200" b="0" i="0" u="none" strike="noStrike" kern="1200" cap="none" spc="0" normalizeH="0" baseline="0" noProof="0" dirty="0">
                <a:ln>
                  <a:noFill/>
                </a:ln>
                <a:solidFill>
                  <a:srgbClr val="1F497D">
                    <a:lumMod val="50000"/>
                  </a:srgbClr>
                </a:solidFill>
                <a:effectLst/>
                <a:uLnTx/>
                <a:uFillTx/>
                <a:latin typeface="Calibri"/>
                <a:ea typeface="+mn-ea"/>
                <a:cs typeface="+mn-cs"/>
              </a:rPr>
              <a:t>:  Workplace skills, character, 9 habits</a:t>
            </a:r>
          </a:p>
        </p:txBody>
      </p:sp>
      <p:sp>
        <p:nvSpPr>
          <p:cNvPr id="9" name="Rectangle 8"/>
          <p:cNvSpPr/>
          <p:nvPr userDrawn="1"/>
        </p:nvSpPr>
        <p:spPr>
          <a:xfrm>
            <a:off x="203200" y="0"/>
            <a:ext cx="11988799" cy="123566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Date Placeholder 9"/>
          <p:cNvSpPr txBox="1">
            <a:spLocks/>
          </p:cNvSpPr>
          <p:nvPr userDrawn="1"/>
        </p:nvSpPr>
        <p:spPr bwMode="auto">
          <a:xfrm>
            <a:off x="6384032" y="-27384"/>
            <a:ext cx="571195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327323-1989-4B4F-A783-923AE2B76FBB}" type="datetime2">
              <a:rPr kumimoji="0" lang="en-GB" sz="2400" b="0" i="0" u="sng" strike="noStrike" kern="1200" cap="none" spc="0" normalizeH="0" baseline="0" noProof="0" smtClean="0">
                <a:ln w="12700">
                  <a:noFill/>
                  <a:prstDash val="solid"/>
                </a:ln>
                <a:solidFill>
                  <a:srgbClr val="EEECE1">
                    <a:tint val="85000"/>
                    <a:satMod val="15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Wednesday, 01 July 2020</a:t>
            </a:fld>
            <a:endParaRPr kumimoji="0" lang="en-GB" sz="24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endParaRPr>
          </a:p>
        </p:txBody>
      </p:sp>
      <p:pic>
        <p:nvPicPr>
          <p:cNvPr id="13" name="Picture 12"/>
          <p:cNvPicPr>
            <a:picLocks noChangeAspect="1"/>
          </p:cNvPicPr>
          <p:nvPr userDrawn="1"/>
        </p:nvPicPr>
        <p:blipFill>
          <a:blip r:embed="rId6"/>
          <a:stretch>
            <a:fillRect/>
          </a:stretch>
        </p:blipFill>
        <p:spPr>
          <a:xfrm>
            <a:off x="57298" y="155178"/>
            <a:ext cx="1225402" cy="707197"/>
          </a:xfrm>
          <a:prstGeom prst="rect">
            <a:avLst/>
          </a:prstGeom>
        </p:spPr>
      </p:pic>
      <p:sp>
        <p:nvSpPr>
          <p:cNvPr id="14" name="Rectangle 2"/>
          <p:cNvSpPr txBox="1">
            <a:spLocks noChangeArrowheads="1"/>
          </p:cNvSpPr>
          <p:nvPr userDrawn="1"/>
        </p:nvSpPr>
        <p:spPr bwMode="auto">
          <a:xfrm>
            <a:off x="1386928" y="-125913"/>
            <a:ext cx="7911618" cy="1487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rPr>
              <a:t>Title: Famous scientists in </a:t>
            </a:r>
            <a:r>
              <a:rPr kumimoji="0" lang="en-US" sz="2800" b="0" i="0" u="sng" strike="noStrike" kern="1200" cap="none" spc="0" normalizeH="0" baseline="0" noProof="0" dirty="0" err="1">
                <a:ln w="12700">
                  <a:noFill/>
                  <a:prstDash val="solid"/>
                </a:ln>
                <a:solidFill>
                  <a:srgbClr val="EEECE1">
                    <a:tint val="85000"/>
                    <a:satMod val="155000"/>
                  </a:srgbClr>
                </a:solidFill>
                <a:effectLst/>
                <a:uLnTx/>
                <a:uFillTx/>
                <a:latin typeface="Calibri"/>
                <a:ea typeface="+mn-ea"/>
                <a:cs typeface="+mn-cs"/>
              </a:rPr>
              <a:t>Salford</a:t>
            </a:r>
            <a:r>
              <a:rPr kumimoji="0" lang="en-US" sz="28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rPr>
              <a:t> and Manchester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Arial" charset="0"/>
              </a:rPr>
              <a:t>LO: To </a:t>
            </a:r>
            <a:r>
              <a:rPr kumimoji="0" lang="en-GB" sz="2400" b="1" i="0" u="none" strike="noStrike" kern="1200" cap="none" spc="0" normalizeH="0" baseline="0" noProof="0" dirty="0">
                <a:ln>
                  <a:noFill/>
                </a:ln>
                <a:solidFill>
                  <a:srgbClr val="FFFF00"/>
                </a:solidFill>
                <a:effectLst/>
                <a:uLnTx/>
                <a:uFillTx/>
                <a:latin typeface="Calibri"/>
                <a:ea typeface="+mn-ea"/>
                <a:cs typeface="Arial" charset="0"/>
              </a:rPr>
              <a:t>describe</a:t>
            </a:r>
            <a:r>
              <a:rPr kumimoji="0" lang="en-GB" sz="2400" b="0" i="0" u="none" strike="noStrike" kern="1200" cap="none" spc="0" normalizeH="0" baseline="0" noProof="0" dirty="0">
                <a:ln>
                  <a:noFill/>
                </a:ln>
                <a:solidFill>
                  <a:prstClr val="white"/>
                </a:solidFill>
                <a:effectLst/>
                <a:uLnTx/>
                <a:uFillTx/>
                <a:latin typeface="Calibri"/>
                <a:ea typeface="+mn-ea"/>
                <a:cs typeface="Arial" charset="0"/>
              </a:rPr>
              <a:t> characteristics of successful scientists in Greater Manchester</a:t>
            </a:r>
          </a:p>
        </p:txBody>
      </p:sp>
    </p:spTree>
    <p:controls>
      <mc:AlternateContent xmlns:mc="http://schemas.openxmlformats.org/markup-compatibility/2006">
        <mc:Choice xmlns:v="urn:schemas-microsoft-com:vml" Requires="v">
          <p:control spid="1671" name="ShockwaveFlash2" r:id="rId2" imgW="2654280" imgH="774720"/>
        </mc:Choice>
        <mc:Fallback>
          <p:control name="ShockwaveFlash2" r:id="rId2" imgW="2654280" imgH="774720">
            <p:pic>
              <p:nvPicPr>
                <p:cNvPr id="16" name="ShockwaveFlash2"/>
                <p:cNvPicPr preferRelativeResize="0">
                  <a:picLocks noChangeArrowheads="1" noChangeShapeType="1"/>
                </p:cNvPicPr>
                <p:nvPr>
                  <p:custDataLst>
                    <p:tags r:id="rId3"/>
                  </p:custDataLst>
                </p:nvPr>
              </p:nvPicPr>
              <p:blipFill>
                <a:blip r:embed="rId7"/>
                <a:srcRect/>
                <a:stretch>
                  <a:fillRect/>
                </a:stretch>
              </p:blipFill>
              <p:spPr bwMode="auto">
                <a:xfrm>
                  <a:off x="9531989" y="450907"/>
                  <a:ext cx="2654094" cy="77469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470135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6D81F9-A34A-45F1-93FB-2CBE10EC5BD4}"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806935-BEA9-48B1-A7E3-06E7F754B1A6}" type="slidenum">
              <a:rPr lang="en-GB" smtClean="0"/>
              <a:t>‹#›</a:t>
            </a:fld>
            <a:endParaRPr lang="en-GB"/>
          </a:p>
        </p:txBody>
      </p:sp>
      <p:pic>
        <p:nvPicPr>
          <p:cNvPr id="8" name="Picture 7"/>
          <p:cNvPicPr>
            <a:picLocks noChangeAspect="1"/>
          </p:cNvPicPr>
          <p:nvPr userDrawn="1"/>
        </p:nvPicPr>
        <p:blipFill>
          <a:blip r:embed="rId5"/>
          <a:stretch>
            <a:fillRect/>
          </a:stretch>
        </p:blipFill>
        <p:spPr>
          <a:xfrm>
            <a:off x="-18290" y="0"/>
            <a:ext cx="856490" cy="6858594"/>
          </a:xfrm>
          <a:prstGeom prst="rect">
            <a:avLst/>
          </a:prstGeom>
        </p:spPr>
      </p:pic>
      <p:sp>
        <p:nvSpPr>
          <p:cNvPr id="9" name="Rectangle 8"/>
          <p:cNvSpPr/>
          <p:nvPr userDrawn="1"/>
        </p:nvSpPr>
        <p:spPr>
          <a:xfrm>
            <a:off x="203200" y="0"/>
            <a:ext cx="11988799" cy="123566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Date Placeholder 9"/>
          <p:cNvSpPr txBox="1">
            <a:spLocks/>
          </p:cNvSpPr>
          <p:nvPr userDrawn="1"/>
        </p:nvSpPr>
        <p:spPr bwMode="auto">
          <a:xfrm>
            <a:off x="6384032" y="-27384"/>
            <a:ext cx="571195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327323-1989-4B4F-A783-923AE2B76FBB}" type="datetime2">
              <a:rPr kumimoji="0" lang="en-GB" sz="2400" b="0" i="0" u="sng" strike="noStrike" kern="1200" cap="none" spc="0" normalizeH="0" baseline="0" noProof="0" smtClean="0">
                <a:ln w="12700">
                  <a:noFill/>
                  <a:prstDash val="solid"/>
                </a:ln>
                <a:solidFill>
                  <a:srgbClr val="EEECE1">
                    <a:tint val="85000"/>
                    <a:satMod val="15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Wednesday, 01 July 2020</a:t>
            </a:fld>
            <a:endParaRPr kumimoji="0" lang="en-GB" sz="24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endParaRPr>
          </a:p>
        </p:txBody>
      </p:sp>
      <p:pic>
        <p:nvPicPr>
          <p:cNvPr id="12" name="Picture 11"/>
          <p:cNvPicPr>
            <a:picLocks noChangeAspect="1"/>
          </p:cNvPicPr>
          <p:nvPr userDrawn="1"/>
        </p:nvPicPr>
        <p:blipFill>
          <a:blip r:embed="rId6"/>
          <a:stretch>
            <a:fillRect/>
          </a:stretch>
        </p:blipFill>
        <p:spPr>
          <a:xfrm>
            <a:off x="57298" y="155178"/>
            <a:ext cx="1225402" cy="707197"/>
          </a:xfrm>
          <a:prstGeom prst="rect">
            <a:avLst/>
          </a:prstGeom>
        </p:spPr>
      </p:pic>
    </p:spTree>
    <p:controls>
      <mc:AlternateContent xmlns:mc="http://schemas.openxmlformats.org/markup-compatibility/2006">
        <mc:Choice xmlns:v="urn:schemas-microsoft-com:vml" Requires="v">
          <p:control spid="9861" name="ShockwaveFlash2" r:id="rId2" imgW="2654280" imgH="774720"/>
        </mc:Choice>
        <mc:Fallback>
          <p:control name="ShockwaveFlash2" r:id="rId2" imgW="2654280" imgH="774720">
            <p:pic>
              <p:nvPicPr>
                <p:cNvPr id="13" name="ShockwaveFlash2"/>
                <p:cNvPicPr preferRelativeResize="0">
                  <a:picLocks noChangeArrowheads="1" noChangeShapeType="1"/>
                </p:cNvPicPr>
                <p:nvPr>
                  <p:custDataLst>
                    <p:tags r:id="rId3"/>
                  </p:custDataLst>
                </p:nvPr>
              </p:nvPicPr>
              <p:blipFill>
                <a:blip r:embed="rId7"/>
                <a:srcRect/>
                <a:stretch>
                  <a:fillRect/>
                </a:stretch>
              </p:blipFill>
              <p:spPr bwMode="auto">
                <a:xfrm>
                  <a:off x="9531989" y="450907"/>
                  <a:ext cx="2654094" cy="77469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130799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6D81F9-A34A-45F1-93FB-2CBE10EC5BD4}"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806935-BEA9-48B1-A7E3-06E7F754B1A6}" type="slidenum">
              <a:rPr lang="en-GB" smtClean="0"/>
              <a:t>‹#›</a:t>
            </a:fld>
            <a:endParaRPr lang="en-GB"/>
          </a:p>
        </p:txBody>
      </p:sp>
      <p:pic>
        <p:nvPicPr>
          <p:cNvPr id="8" name="Picture 7"/>
          <p:cNvPicPr>
            <a:picLocks noChangeAspect="1"/>
          </p:cNvPicPr>
          <p:nvPr userDrawn="1"/>
        </p:nvPicPr>
        <p:blipFill>
          <a:blip r:embed="rId5"/>
          <a:stretch>
            <a:fillRect/>
          </a:stretch>
        </p:blipFill>
        <p:spPr>
          <a:xfrm>
            <a:off x="-18290" y="0"/>
            <a:ext cx="856490" cy="6858594"/>
          </a:xfrm>
          <a:prstGeom prst="rect">
            <a:avLst/>
          </a:prstGeom>
        </p:spPr>
      </p:pic>
      <p:sp>
        <p:nvSpPr>
          <p:cNvPr id="9" name="Rectangle 8"/>
          <p:cNvSpPr/>
          <p:nvPr userDrawn="1"/>
        </p:nvSpPr>
        <p:spPr>
          <a:xfrm>
            <a:off x="203200" y="0"/>
            <a:ext cx="11988799" cy="123566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Date Placeholder 9"/>
          <p:cNvSpPr txBox="1">
            <a:spLocks/>
          </p:cNvSpPr>
          <p:nvPr userDrawn="1"/>
        </p:nvSpPr>
        <p:spPr bwMode="auto">
          <a:xfrm>
            <a:off x="6384032" y="-27384"/>
            <a:ext cx="571195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327323-1989-4B4F-A783-923AE2B76FBB}" type="datetime2">
              <a:rPr kumimoji="0" lang="en-GB" sz="2400" b="0" i="0" u="sng" strike="noStrike" kern="1200" cap="none" spc="0" normalizeH="0" baseline="0" noProof="0" smtClean="0">
                <a:ln w="12700">
                  <a:noFill/>
                  <a:prstDash val="solid"/>
                </a:ln>
                <a:solidFill>
                  <a:srgbClr val="EEECE1">
                    <a:tint val="85000"/>
                    <a:satMod val="15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Wednesday, 01 July 2020</a:t>
            </a:fld>
            <a:endParaRPr kumimoji="0" lang="en-GB" sz="24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endParaRPr>
          </a:p>
        </p:txBody>
      </p:sp>
      <p:pic>
        <p:nvPicPr>
          <p:cNvPr id="12" name="Picture 11"/>
          <p:cNvPicPr>
            <a:picLocks noChangeAspect="1"/>
          </p:cNvPicPr>
          <p:nvPr userDrawn="1"/>
        </p:nvPicPr>
        <p:blipFill>
          <a:blip r:embed="rId6"/>
          <a:stretch>
            <a:fillRect/>
          </a:stretch>
        </p:blipFill>
        <p:spPr>
          <a:xfrm>
            <a:off x="57298" y="155178"/>
            <a:ext cx="1225402" cy="707197"/>
          </a:xfrm>
          <a:prstGeom prst="rect">
            <a:avLst/>
          </a:prstGeom>
        </p:spPr>
      </p:pic>
    </p:spTree>
    <p:controls>
      <mc:AlternateContent xmlns:mc="http://schemas.openxmlformats.org/markup-compatibility/2006">
        <mc:Choice xmlns:v="urn:schemas-microsoft-com:vml" Requires="v">
          <p:control spid="10885" name="ShockwaveFlash2" r:id="rId2" imgW="2654280" imgH="774720"/>
        </mc:Choice>
        <mc:Fallback>
          <p:control name="ShockwaveFlash2" r:id="rId2" imgW="2654280" imgH="774720">
            <p:pic>
              <p:nvPicPr>
                <p:cNvPr id="13" name="ShockwaveFlash2"/>
                <p:cNvPicPr preferRelativeResize="0">
                  <a:picLocks noChangeArrowheads="1" noChangeShapeType="1"/>
                </p:cNvPicPr>
                <p:nvPr>
                  <p:custDataLst>
                    <p:tags r:id="rId3"/>
                  </p:custDataLst>
                </p:nvPr>
              </p:nvPicPr>
              <p:blipFill>
                <a:blip r:embed="rId7"/>
                <a:srcRect/>
                <a:stretch>
                  <a:fillRect/>
                </a:stretch>
              </p:blipFill>
              <p:spPr bwMode="auto">
                <a:xfrm>
                  <a:off x="9531989" y="450907"/>
                  <a:ext cx="2654094" cy="77469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35807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6D81F9-A34A-45F1-93FB-2CBE10EC5BD4}"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806935-BEA9-48B1-A7E3-06E7F754B1A6}" type="slidenum">
              <a:rPr lang="en-GB" smtClean="0"/>
              <a:t>‹#›</a:t>
            </a:fld>
            <a:endParaRPr lang="en-GB"/>
          </a:p>
        </p:txBody>
      </p:sp>
      <p:pic>
        <p:nvPicPr>
          <p:cNvPr id="7" name="Picture 6"/>
          <p:cNvPicPr>
            <a:picLocks noChangeAspect="1"/>
          </p:cNvPicPr>
          <p:nvPr userDrawn="1"/>
        </p:nvPicPr>
        <p:blipFill>
          <a:blip r:embed="rId5"/>
          <a:stretch>
            <a:fillRect/>
          </a:stretch>
        </p:blipFill>
        <p:spPr>
          <a:xfrm>
            <a:off x="-18290" y="0"/>
            <a:ext cx="856490" cy="6858594"/>
          </a:xfrm>
          <a:prstGeom prst="rect">
            <a:avLst/>
          </a:prstGeom>
        </p:spPr>
      </p:pic>
      <p:sp>
        <p:nvSpPr>
          <p:cNvPr id="8" name="Rectangle 7"/>
          <p:cNvSpPr/>
          <p:nvPr userDrawn="1"/>
        </p:nvSpPr>
        <p:spPr>
          <a:xfrm>
            <a:off x="203200" y="0"/>
            <a:ext cx="11988799" cy="123566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Date Placeholder 9"/>
          <p:cNvSpPr txBox="1">
            <a:spLocks/>
          </p:cNvSpPr>
          <p:nvPr userDrawn="1"/>
        </p:nvSpPr>
        <p:spPr bwMode="auto">
          <a:xfrm>
            <a:off x="6384032" y="-27384"/>
            <a:ext cx="571195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327323-1989-4B4F-A783-923AE2B76FBB}" type="datetime2">
              <a:rPr kumimoji="0" lang="en-GB" sz="2400" b="0" i="0" u="sng" strike="noStrike" kern="1200" cap="none" spc="0" normalizeH="0" baseline="0" noProof="0" smtClean="0">
                <a:ln w="12700">
                  <a:noFill/>
                  <a:prstDash val="solid"/>
                </a:ln>
                <a:solidFill>
                  <a:srgbClr val="EEECE1">
                    <a:tint val="85000"/>
                    <a:satMod val="15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Wednesday, 01 July 2020</a:t>
            </a:fld>
            <a:endParaRPr kumimoji="0" lang="en-GB" sz="24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endParaRPr>
          </a:p>
        </p:txBody>
      </p:sp>
      <p:pic>
        <p:nvPicPr>
          <p:cNvPr id="11" name="Picture 10"/>
          <p:cNvPicPr>
            <a:picLocks noChangeAspect="1"/>
          </p:cNvPicPr>
          <p:nvPr userDrawn="1"/>
        </p:nvPicPr>
        <p:blipFill>
          <a:blip r:embed="rId6"/>
          <a:stretch>
            <a:fillRect/>
          </a:stretch>
        </p:blipFill>
        <p:spPr>
          <a:xfrm>
            <a:off x="57298" y="155178"/>
            <a:ext cx="1225402" cy="707197"/>
          </a:xfrm>
          <a:prstGeom prst="rect">
            <a:avLst/>
          </a:prstGeom>
        </p:spPr>
      </p:pic>
    </p:spTree>
    <p:controls>
      <mc:AlternateContent xmlns:mc="http://schemas.openxmlformats.org/markup-compatibility/2006">
        <mc:Choice xmlns:v="urn:schemas-microsoft-com:vml" Requires="v">
          <p:control spid="11909" name="ShockwaveFlash2" r:id="rId2" imgW="2654280" imgH="774720"/>
        </mc:Choice>
        <mc:Fallback>
          <p:control name="ShockwaveFlash2" r:id="rId2" imgW="2654280" imgH="774720">
            <p:pic>
              <p:nvPicPr>
                <p:cNvPr id="12" name="ShockwaveFlash2"/>
                <p:cNvPicPr preferRelativeResize="0">
                  <a:picLocks noChangeArrowheads="1" noChangeShapeType="1"/>
                </p:cNvPicPr>
                <p:nvPr>
                  <p:custDataLst>
                    <p:tags r:id="rId3"/>
                  </p:custDataLst>
                </p:nvPr>
              </p:nvPicPr>
              <p:blipFill>
                <a:blip r:embed="rId7"/>
                <a:srcRect/>
                <a:stretch>
                  <a:fillRect/>
                </a:stretch>
              </p:blipFill>
              <p:spPr bwMode="auto">
                <a:xfrm>
                  <a:off x="9531989" y="450907"/>
                  <a:ext cx="2654094" cy="77469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114483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6D81F9-A34A-45F1-93FB-2CBE10EC5BD4}"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806935-BEA9-48B1-A7E3-06E7F754B1A6}" type="slidenum">
              <a:rPr lang="en-GB" smtClean="0"/>
              <a:t>‹#›</a:t>
            </a:fld>
            <a:endParaRPr lang="en-GB"/>
          </a:p>
        </p:txBody>
      </p:sp>
      <p:pic>
        <p:nvPicPr>
          <p:cNvPr id="7" name="Picture 6"/>
          <p:cNvPicPr>
            <a:picLocks noChangeAspect="1"/>
          </p:cNvPicPr>
          <p:nvPr userDrawn="1"/>
        </p:nvPicPr>
        <p:blipFill>
          <a:blip r:embed="rId5"/>
          <a:stretch>
            <a:fillRect/>
          </a:stretch>
        </p:blipFill>
        <p:spPr>
          <a:xfrm>
            <a:off x="-18290" y="0"/>
            <a:ext cx="856490" cy="6858594"/>
          </a:xfrm>
          <a:prstGeom prst="rect">
            <a:avLst/>
          </a:prstGeom>
        </p:spPr>
      </p:pic>
      <p:sp>
        <p:nvSpPr>
          <p:cNvPr id="8" name="Rectangle 7"/>
          <p:cNvSpPr/>
          <p:nvPr userDrawn="1"/>
        </p:nvSpPr>
        <p:spPr>
          <a:xfrm>
            <a:off x="203200" y="0"/>
            <a:ext cx="11988799" cy="123566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Date Placeholder 9"/>
          <p:cNvSpPr txBox="1">
            <a:spLocks/>
          </p:cNvSpPr>
          <p:nvPr userDrawn="1"/>
        </p:nvSpPr>
        <p:spPr bwMode="auto">
          <a:xfrm>
            <a:off x="6384032" y="-27384"/>
            <a:ext cx="571195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327323-1989-4B4F-A783-923AE2B76FBB}" type="datetime2">
              <a:rPr kumimoji="0" lang="en-GB" sz="2400" b="0" i="0" u="sng" strike="noStrike" kern="1200" cap="none" spc="0" normalizeH="0" baseline="0" noProof="0" smtClean="0">
                <a:ln w="12700">
                  <a:noFill/>
                  <a:prstDash val="solid"/>
                </a:ln>
                <a:solidFill>
                  <a:srgbClr val="EEECE1">
                    <a:tint val="85000"/>
                    <a:satMod val="15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Wednesday, 01 July 2020</a:t>
            </a:fld>
            <a:endParaRPr kumimoji="0" lang="en-GB" sz="24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endParaRPr>
          </a:p>
        </p:txBody>
      </p:sp>
      <p:pic>
        <p:nvPicPr>
          <p:cNvPr id="11" name="Picture 10"/>
          <p:cNvPicPr>
            <a:picLocks noChangeAspect="1"/>
          </p:cNvPicPr>
          <p:nvPr userDrawn="1"/>
        </p:nvPicPr>
        <p:blipFill>
          <a:blip r:embed="rId6"/>
          <a:stretch>
            <a:fillRect/>
          </a:stretch>
        </p:blipFill>
        <p:spPr>
          <a:xfrm>
            <a:off x="57298" y="155178"/>
            <a:ext cx="1225402" cy="707197"/>
          </a:xfrm>
          <a:prstGeom prst="rect">
            <a:avLst/>
          </a:prstGeom>
        </p:spPr>
      </p:pic>
    </p:spTree>
    <p:controls>
      <mc:AlternateContent xmlns:mc="http://schemas.openxmlformats.org/markup-compatibility/2006">
        <mc:Choice xmlns:v="urn:schemas-microsoft-com:vml" Requires="v">
          <p:control spid="12933" name="ShockwaveFlash2" r:id="rId2" imgW="2654280" imgH="774720"/>
        </mc:Choice>
        <mc:Fallback>
          <p:control name="ShockwaveFlash2" r:id="rId2" imgW="2654280" imgH="774720">
            <p:pic>
              <p:nvPicPr>
                <p:cNvPr id="12" name="ShockwaveFlash2"/>
                <p:cNvPicPr preferRelativeResize="0">
                  <a:picLocks noChangeArrowheads="1" noChangeShapeType="1"/>
                </p:cNvPicPr>
                <p:nvPr>
                  <p:custDataLst>
                    <p:tags r:id="rId3"/>
                  </p:custDataLst>
                </p:nvPr>
              </p:nvPicPr>
              <p:blipFill>
                <a:blip r:embed="rId7"/>
                <a:srcRect/>
                <a:stretch>
                  <a:fillRect/>
                </a:stretch>
              </p:blipFill>
              <p:spPr bwMode="auto">
                <a:xfrm>
                  <a:off x="9531989" y="450907"/>
                  <a:ext cx="2654094" cy="77469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256366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uccess Criteria">
    <p:spTree>
      <p:nvGrpSpPr>
        <p:cNvPr id="1" name=""/>
        <p:cNvGrpSpPr/>
        <p:nvPr/>
      </p:nvGrpSpPr>
      <p:grpSpPr>
        <a:xfrm>
          <a:off x="0" y="0"/>
          <a:ext cx="0" cy="0"/>
          <a:chOff x="0" y="0"/>
          <a:chExt cx="0" cy="0"/>
        </a:xfrm>
      </p:grpSpPr>
      <p:grpSp>
        <p:nvGrpSpPr>
          <p:cNvPr id="3" name="Group 2"/>
          <p:cNvGrpSpPr/>
          <p:nvPr userDrawn="1"/>
        </p:nvGrpSpPr>
        <p:grpSpPr>
          <a:xfrm>
            <a:off x="812801" y="1676400"/>
            <a:ext cx="10644777" cy="3810000"/>
            <a:chOff x="913135" y="1878982"/>
            <a:chExt cx="7983583" cy="3100900"/>
          </a:xfrm>
        </p:grpSpPr>
        <p:sp>
          <p:nvSpPr>
            <p:cNvPr id="20" name="Chevron 19"/>
            <p:cNvSpPr/>
            <p:nvPr/>
          </p:nvSpPr>
          <p:spPr>
            <a:xfrm rot="5400000">
              <a:off x="744232" y="2047885"/>
              <a:ext cx="1126024" cy="788217"/>
            </a:xfrm>
            <a:prstGeom prst="chevron">
              <a:avLst/>
            </a:prstGeom>
            <a:solidFill>
              <a:srgbClr val="02E017"/>
            </a:solidFill>
            <a:ln>
              <a:solidFill>
                <a:srgbClr val="33AE02"/>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18" name="Round Same Side Corner Rectangle 17"/>
            <p:cNvSpPr/>
            <p:nvPr userDrawn="1"/>
          </p:nvSpPr>
          <p:spPr>
            <a:xfrm rot="5400000">
              <a:off x="4906668" y="-1352551"/>
              <a:ext cx="732300" cy="7195366"/>
            </a:xfrm>
            <a:prstGeom prst="round2SameRect">
              <a:avLst/>
            </a:prstGeom>
            <a:ln>
              <a:solidFill>
                <a:srgbClr val="02E01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Chevron 15"/>
            <p:cNvSpPr/>
            <p:nvPr/>
          </p:nvSpPr>
          <p:spPr>
            <a:xfrm rot="5400000">
              <a:off x="744232" y="3025487"/>
              <a:ext cx="1126024" cy="788217"/>
            </a:xfrm>
            <a:prstGeom prst="chevron">
              <a:avLst/>
            </a:prstGeom>
            <a:solidFill>
              <a:srgbClr val="FFC000"/>
            </a:solidFill>
            <a:ln>
              <a:solidFill>
                <a:srgbClr val="FFFF00"/>
              </a:solidFill>
            </a:ln>
          </p:spPr>
          <p:style>
            <a:lnRef idx="2">
              <a:scrgbClr r="0" g="0" b="0"/>
            </a:lnRef>
            <a:fillRef idx="1">
              <a:scrgbClr r="0" g="0" b="0"/>
            </a:fillRef>
            <a:effectRef idx="0">
              <a:schemeClr val="accent5">
                <a:hueOff val="0"/>
                <a:satOff val="0"/>
                <a:lumOff val="-2354"/>
                <a:alphaOff val="0"/>
              </a:schemeClr>
            </a:effectRef>
            <a:fontRef idx="minor">
              <a:schemeClr val="lt1"/>
            </a:fontRef>
          </p:style>
        </p:sp>
        <p:sp>
          <p:nvSpPr>
            <p:cNvPr id="14" name="Round Same Side Corner Rectangle 13"/>
            <p:cNvSpPr/>
            <p:nvPr/>
          </p:nvSpPr>
          <p:spPr>
            <a:xfrm rot="5400000">
              <a:off x="4897330" y="-361439"/>
              <a:ext cx="731915" cy="7195366"/>
            </a:xfrm>
            <a:prstGeom prst="round2SameRect">
              <a:avLst/>
            </a:prstGeom>
            <a:ln>
              <a:solidFill>
                <a:srgbClr val="FFFF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Chevron 11"/>
            <p:cNvSpPr/>
            <p:nvPr/>
          </p:nvSpPr>
          <p:spPr>
            <a:xfrm rot="5400000">
              <a:off x="744232" y="4022761"/>
              <a:ext cx="1126024" cy="788217"/>
            </a:xfrm>
            <a:prstGeom prst="chevron">
              <a:avLst/>
            </a:prstGeom>
            <a:solidFill>
              <a:srgbClr val="FF0000"/>
            </a:solidFill>
            <a:ln>
              <a:solidFill>
                <a:srgbClr val="C00000"/>
              </a:solidFill>
            </a:ln>
          </p:spPr>
          <p:style>
            <a:lnRef idx="2">
              <a:scrgbClr r="0" g="0" b="0"/>
            </a:lnRef>
            <a:fillRef idx="1">
              <a:scrgbClr r="0" g="0" b="0"/>
            </a:fillRef>
            <a:effectRef idx="0">
              <a:schemeClr val="accent5">
                <a:hueOff val="0"/>
                <a:satOff val="0"/>
                <a:lumOff val="-4707"/>
                <a:alphaOff val="0"/>
              </a:schemeClr>
            </a:effectRef>
            <a:fontRef idx="minor">
              <a:schemeClr val="lt1"/>
            </a:fontRef>
          </p:style>
        </p:sp>
        <p:sp>
          <p:nvSpPr>
            <p:cNvPr id="10" name="Round Same Side Corner Rectangle 9"/>
            <p:cNvSpPr/>
            <p:nvPr userDrawn="1"/>
          </p:nvSpPr>
          <p:spPr>
            <a:xfrm rot="5400000">
              <a:off x="4987082" y="602461"/>
              <a:ext cx="623906" cy="7195366"/>
            </a:xfrm>
            <a:prstGeom prst="round2SameRect">
              <a:avLst/>
            </a:prstGeom>
            <a:ln>
              <a:solidFill>
                <a:srgbClr val="C0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3" name="Text Placeholder 22"/>
          <p:cNvSpPr>
            <a:spLocks noGrp="1"/>
          </p:cNvSpPr>
          <p:nvPr>
            <p:ph type="body" sz="quarter" idx="10"/>
          </p:nvPr>
        </p:nvSpPr>
        <p:spPr>
          <a:xfrm>
            <a:off x="1930400" y="1676400"/>
            <a:ext cx="9347200" cy="914400"/>
          </a:xfrm>
          <a:prstGeom prst="rect">
            <a:avLst/>
          </a:prstGeom>
        </p:spPr>
        <p:txBody>
          <a:bodyPr anchor="ctr"/>
          <a:lstStyle>
            <a:lvl1pPr marL="0" indent="0" algn="ctr">
              <a:buNone/>
              <a:defRPr sz="2000" b="0" baseline="0">
                <a:solidFill>
                  <a:schemeClr val="tx2">
                    <a:lumMod val="50000"/>
                  </a:schemeClr>
                </a:solidFill>
                <a:latin typeface="+mj-lt"/>
              </a:defRPr>
            </a:lvl1pPr>
          </a:lstStyle>
          <a:p>
            <a:pPr lvl="0"/>
            <a:endParaRPr lang="en-GB" dirty="0"/>
          </a:p>
        </p:txBody>
      </p:sp>
      <p:sp>
        <p:nvSpPr>
          <p:cNvPr id="24" name="Text Placeholder 22"/>
          <p:cNvSpPr>
            <a:spLocks noGrp="1"/>
          </p:cNvSpPr>
          <p:nvPr>
            <p:ph type="body" sz="quarter" idx="11"/>
          </p:nvPr>
        </p:nvSpPr>
        <p:spPr>
          <a:xfrm>
            <a:off x="1930400" y="2895600"/>
            <a:ext cx="9347200" cy="914400"/>
          </a:xfrm>
          <a:prstGeom prst="rect">
            <a:avLst/>
          </a:prstGeom>
        </p:spPr>
        <p:txBody>
          <a:bodyPr anchor="ctr"/>
          <a:lstStyle>
            <a:lvl1pPr marL="0" indent="0" algn="ctr">
              <a:buNone/>
              <a:defRPr sz="2000" b="0" baseline="0">
                <a:solidFill>
                  <a:schemeClr val="tx2">
                    <a:lumMod val="50000"/>
                  </a:schemeClr>
                </a:solidFill>
                <a:latin typeface="+mj-lt"/>
              </a:defRPr>
            </a:lvl1pPr>
          </a:lstStyle>
          <a:p>
            <a:pPr lvl="0"/>
            <a:endParaRPr lang="en-GB" dirty="0"/>
          </a:p>
        </p:txBody>
      </p:sp>
      <p:sp>
        <p:nvSpPr>
          <p:cNvPr id="25" name="Text Placeholder 22"/>
          <p:cNvSpPr>
            <a:spLocks noGrp="1"/>
          </p:cNvSpPr>
          <p:nvPr>
            <p:ph type="body" sz="quarter" idx="12"/>
          </p:nvPr>
        </p:nvSpPr>
        <p:spPr>
          <a:xfrm>
            <a:off x="1930400" y="4114800"/>
            <a:ext cx="9347200" cy="762000"/>
          </a:xfrm>
          <a:prstGeom prst="rect">
            <a:avLst/>
          </a:prstGeom>
        </p:spPr>
        <p:txBody>
          <a:bodyPr anchor="ctr"/>
          <a:lstStyle>
            <a:lvl1pPr marL="0" indent="0" algn="ctr">
              <a:buNone/>
              <a:defRPr sz="2000" b="0" baseline="0">
                <a:solidFill>
                  <a:schemeClr val="tx2">
                    <a:lumMod val="50000"/>
                  </a:schemeClr>
                </a:solidFill>
                <a:latin typeface="+mj-lt"/>
              </a:defRPr>
            </a:lvl1pPr>
          </a:lstStyle>
          <a:p>
            <a:pPr lvl="0"/>
            <a:endParaRPr lang="en-GB" dirty="0"/>
          </a:p>
        </p:txBody>
      </p:sp>
      <p:sp>
        <p:nvSpPr>
          <p:cNvPr id="27" name="Text Placeholder 26"/>
          <p:cNvSpPr>
            <a:spLocks noGrp="1"/>
          </p:cNvSpPr>
          <p:nvPr>
            <p:ph type="body" sz="quarter" idx="13"/>
          </p:nvPr>
        </p:nvSpPr>
        <p:spPr>
          <a:xfrm>
            <a:off x="812800" y="2133600"/>
            <a:ext cx="1016000" cy="457200"/>
          </a:xfrm>
          <a:prstGeom prst="rect">
            <a:avLst/>
          </a:prstGeom>
        </p:spPr>
        <p:txBody>
          <a:bodyPr/>
          <a:lstStyle>
            <a:lvl1pPr marL="0" indent="0" algn="ctr">
              <a:buNone/>
              <a:defRPr sz="2400">
                <a:solidFill>
                  <a:schemeClr val="bg1"/>
                </a:solidFill>
              </a:defRPr>
            </a:lvl1pPr>
          </a:lstStyle>
          <a:p>
            <a:pPr lvl="0"/>
            <a:endParaRPr lang="en-GB" dirty="0"/>
          </a:p>
        </p:txBody>
      </p:sp>
      <p:sp>
        <p:nvSpPr>
          <p:cNvPr id="28" name="Text Placeholder 26"/>
          <p:cNvSpPr>
            <a:spLocks noGrp="1"/>
          </p:cNvSpPr>
          <p:nvPr>
            <p:ph type="body" sz="quarter" idx="14"/>
          </p:nvPr>
        </p:nvSpPr>
        <p:spPr>
          <a:xfrm>
            <a:off x="812800" y="3276600"/>
            <a:ext cx="1016000" cy="457200"/>
          </a:xfrm>
          <a:prstGeom prst="rect">
            <a:avLst/>
          </a:prstGeom>
        </p:spPr>
        <p:txBody>
          <a:bodyPr/>
          <a:lstStyle>
            <a:lvl1pPr marL="0" indent="0" algn="ctr">
              <a:buNone/>
              <a:defRPr sz="2400">
                <a:solidFill>
                  <a:schemeClr val="bg1"/>
                </a:solidFill>
              </a:defRPr>
            </a:lvl1pPr>
          </a:lstStyle>
          <a:p>
            <a:pPr lvl="0"/>
            <a:endParaRPr lang="en-GB" dirty="0"/>
          </a:p>
        </p:txBody>
      </p:sp>
      <p:sp>
        <p:nvSpPr>
          <p:cNvPr id="29" name="Text Placeholder 26"/>
          <p:cNvSpPr>
            <a:spLocks noGrp="1"/>
          </p:cNvSpPr>
          <p:nvPr>
            <p:ph type="body" sz="quarter" idx="15"/>
          </p:nvPr>
        </p:nvSpPr>
        <p:spPr>
          <a:xfrm>
            <a:off x="812800" y="4495800"/>
            <a:ext cx="1016000" cy="457200"/>
          </a:xfrm>
          <a:prstGeom prst="rect">
            <a:avLst/>
          </a:prstGeom>
        </p:spPr>
        <p:txBody>
          <a:bodyPr/>
          <a:lstStyle>
            <a:lvl1pPr marL="0" indent="0" algn="ctr">
              <a:buNone/>
              <a:defRPr sz="2400">
                <a:solidFill>
                  <a:schemeClr val="bg1"/>
                </a:solidFill>
              </a:defRPr>
            </a:lvl1pPr>
          </a:lstStyle>
          <a:p>
            <a:pPr lvl="0"/>
            <a:endParaRPr lang="en-GB" dirty="0"/>
          </a:p>
        </p:txBody>
      </p:sp>
      <p:pic>
        <p:nvPicPr>
          <p:cNvPr id="15" name="Picture 14"/>
          <p:cNvPicPr>
            <a:picLocks noChangeAspect="1"/>
          </p:cNvPicPr>
          <p:nvPr userDrawn="1"/>
        </p:nvPicPr>
        <p:blipFill>
          <a:blip r:embed="rId5"/>
          <a:stretch>
            <a:fillRect/>
          </a:stretch>
        </p:blipFill>
        <p:spPr>
          <a:xfrm>
            <a:off x="-18290" y="0"/>
            <a:ext cx="856490" cy="6858594"/>
          </a:xfrm>
          <a:prstGeom prst="rect">
            <a:avLst/>
          </a:prstGeom>
        </p:spPr>
      </p:pic>
      <p:sp>
        <p:nvSpPr>
          <p:cNvPr id="17" name="Rectangle 16"/>
          <p:cNvSpPr/>
          <p:nvPr userDrawn="1"/>
        </p:nvSpPr>
        <p:spPr>
          <a:xfrm>
            <a:off x="203200" y="0"/>
            <a:ext cx="11988799" cy="123566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Date Placeholder 9"/>
          <p:cNvSpPr txBox="1">
            <a:spLocks/>
          </p:cNvSpPr>
          <p:nvPr userDrawn="1"/>
        </p:nvSpPr>
        <p:spPr bwMode="auto">
          <a:xfrm>
            <a:off x="6384032" y="-27384"/>
            <a:ext cx="571195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327323-1989-4B4F-A783-923AE2B76FBB}" type="datetime2">
              <a:rPr kumimoji="0" lang="en-GB" sz="2400" b="0" i="0" u="sng" strike="noStrike" kern="1200" cap="none" spc="0" normalizeH="0" baseline="0" noProof="0" smtClean="0">
                <a:ln w="12700">
                  <a:noFill/>
                  <a:prstDash val="solid"/>
                </a:ln>
                <a:solidFill>
                  <a:srgbClr val="EEECE1">
                    <a:tint val="85000"/>
                    <a:satMod val="15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Wednesday, 01 July 2020</a:t>
            </a:fld>
            <a:endParaRPr kumimoji="0" lang="en-GB" sz="24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endParaRPr>
          </a:p>
        </p:txBody>
      </p:sp>
      <p:pic>
        <p:nvPicPr>
          <p:cNvPr id="22" name="Picture 21"/>
          <p:cNvPicPr>
            <a:picLocks noChangeAspect="1"/>
          </p:cNvPicPr>
          <p:nvPr userDrawn="1"/>
        </p:nvPicPr>
        <p:blipFill>
          <a:blip r:embed="rId6"/>
          <a:stretch>
            <a:fillRect/>
          </a:stretch>
        </p:blipFill>
        <p:spPr>
          <a:xfrm>
            <a:off x="57298" y="155178"/>
            <a:ext cx="1225402" cy="707197"/>
          </a:xfrm>
          <a:prstGeom prst="rect">
            <a:avLst/>
          </a:prstGeom>
        </p:spPr>
      </p:pic>
      <p:sp>
        <p:nvSpPr>
          <p:cNvPr id="30" name="Rectangle 2"/>
          <p:cNvSpPr txBox="1">
            <a:spLocks noChangeArrowheads="1"/>
          </p:cNvSpPr>
          <p:nvPr userDrawn="1"/>
        </p:nvSpPr>
        <p:spPr bwMode="auto">
          <a:xfrm>
            <a:off x="1386928" y="-125913"/>
            <a:ext cx="7911618" cy="1487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rPr>
              <a:t>Title: Famous scientists in </a:t>
            </a:r>
            <a:r>
              <a:rPr kumimoji="0" lang="en-US" sz="2800" b="0" i="0" u="sng" strike="noStrike" kern="1200" cap="none" spc="0" normalizeH="0" baseline="0" noProof="0" dirty="0" err="1">
                <a:ln w="12700">
                  <a:noFill/>
                  <a:prstDash val="solid"/>
                </a:ln>
                <a:solidFill>
                  <a:srgbClr val="EEECE1">
                    <a:tint val="85000"/>
                    <a:satMod val="155000"/>
                  </a:srgbClr>
                </a:solidFill>
                <a:effectLst/>
                <a:uLnTx/>
                <a:uFillTx/>
                <a:latin typeface="Calibri"/>
                <a:ea typeface="+mn-ea"/>
                <a:cs typeface="+mn-cs"/>
              </a:rPr>
              <a:t>Salford</a:t>
            </a:r>
            <a:r>
              <a:rPr kumimoji="0" lang="en-US" sz="28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rPr>
              <a:t> and Manchester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Arial" charset="0"/>
              </a:rPr>
              <a:t>LO: To </a:t>
            </a:r>
            <a:r>
              <a:rPr kumimoji="0" lang="en-GB" sz="2400" b="1" i="0" u="none" strike="noStrike" kern="1200" cap="none" spc="0" normalizeH="0" baseline="0" noProof="0" dirty="0">
                <a:ln>
                  <a:noFill/>
                </a:ln>
                <a:solidFill>
                  <a:srgbClr val="FFFF00"/>
                </a:solidFill>
                <a:effectLst/>
                <a:uLnTx/>
                <a:uFillTx/>
                <a:latin typeface="Calibri"/>
                <a:ea typeface="+mn-ea"/>
                <a:cs typeface="Arial" charset="0"/>
              </a:rPr>
              <a:t>describe</a:t>
            </a:r>
            <a:r>
              <a:rPr kumimoji="0" lang="en-GB" sz="2400" b="0" i="0" u="none" strike="noStrike" kern="1200" cap="none" spc="0" normalizeH="0" baseline="0" noProof="0" dirty="0">
                <a:ln>
                  <a:noFill/>
                </a:ln>
                <a:solidFill>
                  <a:prstClr val="white"/>
                </a:solidFill>
                <a:effectLst/>
                <a:uLnTx/>
                <a:uFillTx/>
                <a:latin typeface="Calibri"/>
                <a:ea typeface="+mn-ea"/>
                <a:cs typeface="Arial" charset="0"/>
              </a:rPr>
              <a:t> characteristics of successful scientists in Greater Manchester</a:t>
            </a:r>
          </a:p>
        </p:txBody>
      </p:sp>
    </p:spTree>
    <p:controls>
      <mc:AlternateContent xmlns:mc="http://schemas.openxmlformats.org/markup-compatibility/2006">
        <mc:Choice xmlns:v="urn:schemas-microsoft-com:vml" Requires="v">
          <p:control spid="13957" name="ShockwaveFlash2" r:id="rId2" imgW="2654280" imgH="774720"/>
        </mc:Choice>
        <mc:Fallback>
          <p:control name="ShockwaveFlash2" r:id="rId2" imgW="2654280" imgH="774720">
            <p:pic>
              <p:nvPicPr>
                <p:cNvPr id="26" name="ShockwaveFlash2"/>
                <p:cNvPicPr preferRelativeResize="0">
                  <a:picLocks noChangeArrowheads="1" noChangeShapeType="1"/>
                </p:cNvPicPr>
                <p:nvPr>
                  <p:custDataLst>
                    <p:tags r:id="rId3"/>
                  </p:custDataLst>
                </p:nvPr>
              </p:nvPicPr>
              <p:blipFill>
                <a:blip r:embed="rId7"/>
                <a:srcRect/>
                <a:stretch>
                  <a:fillRect/>
                </a:stretch>
              </p:blipFill>
              <p:spPr bwMode="auto">
                <a:xfrm>
                  <a:off x="9531989" y="450907"/>
                  <a:ext cx="2654094" cy="77469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790682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5"/>
          <a:stretch>
            <a:fillRect/>
          </a:stretch>
        </p:blipFill>
        <p:spPr>
          <a:xfrm>
            <a:off x="-18290" y="0"/>
            <a:ext cx="856490" cy="6858594"/>
          </a:xfrm>
          <a:prstGeom prst="rect">
            <a:avLst/>
          </a:prstGeom>
        </p:spPr>
      </p:pic>
      <p:sp>
        <p:nvSpPr>
          <p:cNvPr id="23" name="Rectangle 22"/>
          <p:cNvSpPr/>
          <p:nvPr userDrawn="1"/>
        </p:nvSpPr>
        <p:spPr>
          <a:xfrm>
            <a:off x="203200" y="0"/>
            <a:ext cx="11988799" cy="123566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Date Placeholder 9"/>
          <p:cNvSpPr txBox="1">
            <a:spLocks/>
          </p:cNvSpPr>
          <p:nvPr userDrawn="1"/>
        </p:nvSpPr>
        <p:spPr bwMode="auto">
          <a:xfrm>
            <a:off x="6384032" y="-27384"/>
            <a:ext cx="571195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327323-1989-4B4F-A783-923AE2B76FBB}" type="datetime2">
              <a:rPr kumimoji="0" lang="en-GB" sz="2400" b="0" i="0" u="sng" strike="noStrike" kern="1200" cap="none" spc="0" normalizeH="0" baseline="0" noProof="0" smtClean="0">
                <a:ln w="12700">
                  <a:noFill/>
                  <a:prstDash val="solid"/>
                </a:ln>
                <a:solidFill>
                  <a:srgbClr val="EEECE1">
                    <a:tint val="85000"/>
                    <a:satMod val="15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Wednesday, 01 July 2020</a:t>
            </a:fld>
            <a:endParaRPr kumimoji="0" lang="en-GB" sz="24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endParaRPr>
          </a:p>
        </p:txBody>
      </p:sp>
      <p:pic>
        <p:nvPicPr>
          <p:cNvPr id="26" name="Picture 25"/>
          <p:cNvPicPr>
            <a:picLocks noChangeAspect="1"/>
          </p:cNvPicPr>
          <p:nvPr userDrawn="1"/>
        </p:nvPicPr>
        <p:blipFill>
          <a:blip r:embed="rId6"/>
          <a:stretch>
            <a:fillRect/>
          </a:stretch>
        </p:blipFill>
        <p:spPr>
          <a:xfrm>
            <a:off x="57298" y="155178"/>
            <a:ext cx="1225402" cy="707197"/>
          </a:xfrm>
          <a:prstGeom prst="rect">
            <a:avLst/>
          </a:prstGeom>
        </p:spPr>
      </p:pic>
      <p:sp>
        <p:nvSpPr>
          <p:cNvPr id="10" name="Rectangle 2"/>
          <p:cNvSpPr txBox="1">
            <a:spLocks noChangeArrowheads="1"/>
          </p:cNvSpPr>
          <p:nvPr userDrawn="1"/>
        </p:nvSpPr>
        <p:spPr bwMode="auto">
          <a:xfrm>
            <a:off x="1386928" y="-125913"/>
            <a:ext cx="7596332" cy="1487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rPr>
              <a:t>Title: Famous scientists in </a:t>
            </a:r>
            <a:r>
              <a:rPr kumimoji="0" lang="en-US" sz="3200" b="0" i="0" u="sng" strike="noStrike" kern="1200" cap="none" spc="0" normalizeH="0" baseline="0" noProof="0" dirty="0" err="1">
                <a:ln w="12700">
                  <a:noFill/>
                  <a:prstDash val="solid"/>
                </a:ln>
                <a:solidFill>
                  <a:srgbClr val="EEECE1">
                    <a:tint val="85000"/>
                    <a:satMod val="155000"/>
                  </a:srgbClr>
                </a:solidFill>
                <a:effectLst/>
                <a:uLnTx/>
                <a:uFillTx/>
                <a:latin typeface="Calibri"/>
                <a:ea typeface="+mn-ea"/>
                <a:cs typeface="+mn-cs"/>
              </a:rPr>
              <a:t>Salford</a:t>
            </a:r>
            <a:r>
              <a:rPr kumimoji="0" lang="en-US" sz="32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rPr>
              <a:t> and Manchester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Arial" charset="0"/>
              </a:rPr>
              <a:t>LO: To </a:t>
            </a:r>
            <a:r>
              <a:rPr kumimoji="0" lang="en-GB" sz="2400" b="1" i="0" u="none" strike="noStrike" kern="1200" cap="none" spc="0" normalizeH="0" baseline="0" noProof="0" dirty="0">
                <a:ln>
                  <a:noFill/>
                </a:ln>
                <a:solidFill>
                  <a:srgbClr val="FFFF00"/>
                </a:solidFill>
                <a:effectLst/>
                <a:uLnTx/>
                <a:uFillTx/>
                <a:latin typeface="Calibri"/>
                <a:ea typeface="+mn-ea"/>
                <a:cs typeface="Arial" charset="0"/>
              </a:rPr>
              <a:t>describe</a:t>
            </a:r>
            <a:r>
              <a:rPr kumimoji="0" lang="en-GB" sz="2400" b="0" i="0" u="none" strike="noStrike" kern="1200" cap="none" spc="0" normalizeH="0" baseline="0" noProof="0" dirty="0">
                <a:ln>
                  <a:noFill/>
                </a:ln>
                <a:solidFill>
                  <a:prstClr val="white"/>
                </a:solidFill>
                <a:effectLst/>
                <a:uLnTx/>
                <a:uFillTx/>
                <a:latin typeface="Calibri"/>
                <a:ea typeface="+mn-ea"/>
                <a:cs typeface="Arial" charset="0"/>
              </a:rPr>
              <a:t> characteristics of successful scientists.</a:t>
            </a:r>
          </a:p>
        </p:txBody>
      </p:sp>
    </p:spTree>
    <p:controls>
      <mc:AlternateContent xmlns:mc="http://schemas.openxmlformats.org/markup-compatibility/2006">
        <mc:Choice xmlns:v="urn:schemas-microsoft-com:vml" Requires="v">
          <p:control spid="2695" name="ShockwaveFlash2" r:id="rId2" imgW="2654280" imgH="774720"/>
        </mc:Choice>
        <mc:Fallback>
          <p:control name="ShockwaveFlash2" r:id="rId2" imgW="2654280" imgH="774720">
            <p:pic>
              <p:nvPicPr>
                <p:cNvPr id="29" name="ShockwaveFlash2"/>
                <p:cNvPicPr preferRelativeResize="0">
                  <a:picLocks noChangeArrowheads="1" noChangeShapeType="1"/>
                </p:cNvPicPr>
                <p:nvPr>
                  <p:custDataLst>
                    <p:tags r:id="rId3"/>
                  </p:custDataLst>
                </p:nvPr>
              </p:nvPicPr>
              <p:blipFill>
                <a:blip r:embed="rId7"/>
                <a:srcRect/>
                <a:stretch>
                  <a:fillRect/>
                </a:stretch>
              </p:blipFill>
              <p:spPr bwMode="auto">
                <a:xfrm>
                  <a:off x="9531989" y="450907"/>
                  <a:ext cx="2654094" cy="77469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757100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D81F9-A34A-45F1-93FB-2CBE10EC5BD4}" type="datetimeFigureOut">
              <a:rPr lang="en-GB" smtClean="0"/>
              <a:t>01/07/2020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806935-BEA9-48B1-A7E3-06E7F754B1A6}" type="slidenum">
              <a:rPr lang="en-GB" smtClean="0"/>
              <a:t>‹#›</a:t>
            </a:fld>
            <a:endParaRPr lang="en-GB"/>
          </a:p>
        </p:txBody>
      </p:sp>
      <p:pic>
        <p:nvPicPr>
          <p:cNvPr id="5" name="Picture 4"/>
          <p:cNvPicPr>
            <a:picLocks noChangeAspect="1"/>
          </p:cNvPicPr>
          <p:nvPr userDrawn="1"/>
        </p:nvPicPr>
        <p:blipFill>
          <a:blip r:embed="rId5"/>
          <a:stretch>
            <a:fillRect/>
          </a:stretch>
        </p:blipFill>
        <p:spPr>
          <a:xfrm>
            <a:off x="-18290" y="-42204"/>
            <a:ext cx="856490" cy="6858594"/>
          </a:xfrm>
          <a:prstGeom prst="rect">
            <a:avLst/>
          </a:prstGeom>
        </p:spPr>
      </p:pic>
      <p:sp>
        <p:nvSpPr>
          <p:cNvPr id="6" name="Rectangle 5"/>
          <p:cNvSpPr/>
          <p:nvPr userDrawn="1"/>
        </p:nvSpPr>
        <p:spPr>
          <a:xfrm>
            <a:off x="203200" y="-42204"/>
            <a:ext cx="11988799" cy="123566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Date Placeholder 9"/>
          <p:cNvSpPr txBox="1">
            <a:spLocks/>
          </p:cNvSpPr>
          <p:nvPr userDrawn="1"/>
        </p:nvSpPr>
        <p:spPr bwMode="auto">
          <a:xfrm>
            <a:off x="6384032" y="-69588"/>
            <a:ext cx="571195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327323-1989-4B4F-A783-923AE2B76FBB}" type="datetime2">
              <a:rPr kumimoji="0" lang="en-GB" sz="2400" b="0" i="0" u="sng" strike="noStrike" kern="1200" cap="none" spc="0" normalizeH="0" baseline="0" noProof="0" smtClean="0">
                <a:ln w="12700">
                  <a:noFill/>
                  <a:prstDash val="solid"/>
                </a:ln>
                <a:solidFill>
                  <a:srgbClr val="EEECE1">
                    <a:tint val="85000"/>
                    <a:satMod val="15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Wednesday, 01 July 2020</a:t>
            </a:fld>
            <a:endParaRPr kumimoji="0" lang="en-GB" sz="24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endParaRPr>
          </a:p>
        </p:txBody>
      </p:sp>
      <p:pic>
        <p:nvPicPr>
          <p:cNvPr id="9" name="Picture 8"/>
          <p:cNvPicPr>
            <a:picLocks noChangeAspect="1"/>
          </p:cNvPicPr>
          <p:nvPr userDrawn="1"/>
        </p:nvPicPr>
        <p:blipFill>
          <a:blip r:embed="rId6"/>
          <a:stretch>
            <a:fillRect/>
          </a:stretch>
        </p:blipFill>
        <p:spPr>
          <a:xfrm>
            <a:off x="57298" y="112974"/>
            <a:ext cx="1225402" cy="707197"/>
          </a:xfrm>
          <a:prstGeom prst="rect">
            <a:avLst/>
          </a:prstGeom>
        </p:spPr>
      </p:pic>
    </p:spTree>
    <p:controls>
      <mc:AlternateContent xmlns:mc="http://schemas.openxmlformats.org/markup-compatibility/2006">
        <mc:Choice xmlns:v="urn:schemas-microsoft-com:vml" Requires="v">
          <p:control spid="8837" name="ShockwaveFlash2" r:id="rId2" imgW="2654280" imgH="774720"/>
        </mc:Choice>
        <mc:Fallback>
          <p:control name="ShockwaveFlash2" r:id="rId2" imgW="2654280" imgH="774720">
            <p:pic>
              <p:nvPicPr>
                <p:cNvPr id="10" name="ShockwaveFlash2"/>
                <p:cNvPicPr preferRelativeResize="0">
                  <a:picLocks noChangeArrowheads="1" noChangeShapeType="1"/>
                </p:cNvPicPr>
                <p:nvPr>
                  <p:custDataLst>
                    <p:tags r:id="rId3"/>
                  </p:custDataLst>
                </p:nvPr>
              </p:nvPicPr>
              <p:blipFill>
                <a:blip r:embed="rId7"/>
                <a:srcRect/>
                <a:stretch>
                  <a:fillRect/>
                </a:stretch>
              </p:blipFill>
              <p:spPr bwMode="auto">
                <a:xfrm>
                  <a:off x="9531989" y="408703"/>
                  <a:ext cx="2654094" cy="77469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4209271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86D81F9-A34A-45F1-93FB-2CBE10EC5BD4}" type="datetimeFigureOut">
              <a:rPr lang="en-GB" smtClean="0"/>
              <a:t>01/07/2020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806935-BEA9-48B1-A7E3-06E7F754B1A6}" type="slidenum">
              <a:rPr lang="en-GB" smtClean="0"/>
              <a:t>‹#›</a:t>
            </a:fld>
            <a:endParaRPr lang="en-GB"/>
          </a:p>
        </p:txBody>
      </p:sp>
      <p:pic>
        <p:nvPicPr>
          <p:cNvPr id="6" name="Picture 5"/>
          <p:cNvPicPr>
            <a:picLocks noChangeAspect="1"/>
          </p:cNvPicPr>
          <p:nvPr userDrawn="1"/>
        </p:nvPicPr>
        <p:blipFill>
          <a:blip r:embed="rId5"/>
          <a:stretch>
            <a:fillRect/>
          </a:stretch>
        </p:blipFill>
        <p:spPr>
          <a:xfrm>
            <a:off x="-18290" y="0"/>
            <a:ext cx="856490" cy="6858594"/>
          </a:xfrm>
          <a:prstGeom prst="rect">
            <a:avLst/>
          </a:prstGeom>
        </p:spPr>
      </p:pic>
      <p:sp>
        <p:nvSpPr>
          <p:cNvPr id="7" name="Rectangle 6"/>
          <p:cNvSpPr/>
          <p:nvPr userDrawn="1"/>
        </p:nvSpPr>
        <p:spPr>
          <a:xfrm>
            <a:off x="203200" y="0"/>
            <a:ext cx="11988799" cy="123566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Date Placeholder 9"/>
          <p:cNvSpPr txBox="1">
            <a:spLocks/>
          </p:cNvSpPr>
          <p:nvPr userDrawn="1"/>
        </p:nvSpPr>
        <p:spPr bwMode="auto">
          <a:xfrm>
            <a:off x="6384032" y="-27384"/>
            <a:ext cx="571195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327323-1989-4B4F-A783-923AE2B76FBB}" type="datetime2">
              <a:rPr kumimoji="0" lang="en-GB" sz="2400" b="0" i="0" u="sng" strike="noStrike" kern="1200" cap="none" spc="0" normalizeH="0" baseline="0" noProof="0" smtClean="0">
                <a:ln w="12700">
                  <a:noFill/>
                  <a:prstDash val="solid"/>
                </a:ln>
                <a:solidFill>
                  <a:srgbClr val="EEECE1">
                    <a:tint val="85000"/>
                    <a:satMod val="15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Wednesday, 01 July 2020</a:t>
            </a:fld>
            <a:endParaRPr kumimoji="0" lang="en-GB" sz="24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endParaRPr>
          </a:p>
        </p:txBody>
      </p:sp>
      <p:pic>
        <p:nvPicPr>
          <p:cNvPr id="10" name="Picture 9"/>
          <p:cNvPicPr>
            <a:picLocks noChangeAspect="1"/>
          </p:cNvPicPr>
          <p:nvPr userDrawn="1"/>
        </p:nvPicPr>
        <p:blipFill>
          <a:blip r:embed="rId6"/>
          <a:stretch>
            <a:fillRect/>
          </a:stretch>
        </p:blipFill>
        <p:spPr>
          <a:xfrm>
            <a:off x="57298" y="155178"/>
            <a:ext cx="1225402" cy="707197"/>
          </a:xfrm>
          <a:prstGeom prst="rect">
            <a:avLst/>
          </a:prstGeom>
        </p:spPr>
      </p:pic>
    </p:spTree>
    <p:controls>
      <mc:AlternateContent xmlns:mc="http://schemas.openxmlformats.org/markup-compatibility/2006">
        <mc:Choice xmlns:v="urn:schemas-microsoft-com:vml" Requires="v">
          <p:control spid="3717" name="ShockwaveFlash2" r:id="rId2" imgW="2654280" imgH="774720"/>
        </mc:Choice>
        <mc:Fallback>
          <p:control name="ShockwaveFlash2" r:id="rId2" imgW="2654280" imgH="774720">
            <p:pic>
              <p:nvPicPr>
                <p:cNvPr id="11" name="ShockwaveFlash2"/>
                <p:cNvPicPr preferRelativeResize="0">
                  <a:picLocks noChangeArrowheads="1" noChangeShapeType="1"/>
                </p:cNvPicPr>
                <p:nvPr>
                  <p:custDataLst>
                    <p:tags r:id="rId3"/>
                  </p:custDataLst>
                </p:nvPr>
              </p:nvPicPr>
              <p:blipFill>
                <a:blip r:embed="rId7"/>
                <a:srcRect/>
                <a:stretch>
                  <a:fillRect/>
                </a:stretch>
              </p:blipFill>
              <p:spPr bwMode="auto">
                <a:xfrm>
                  <a:off x="9531989" y="450907"/>
                  <a:ext cx="2654094" cy="77469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71238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6D81F9-A34A-45F1-93FB-2CBE10EC5BD4}"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806935-BEA9-48B1-A7E3-06E7F754B1A6}" type="slidenum">
              <a:rPr lang="en-GB" smtClean="0"/>
              <a:t>‹#›</a:t>
            </a:fld>
            <a:endParaRPr lang="en-GB"/>
          </a:p>
        </p:txBody>
      </p:sp>
      <p:pic>
        <p:nvPicPr>
          <p:cNvPr id="7" name="Picture 6"/>
          <p:cNvPicPr>
            <a:picLocks noChangeAspect="1"/>
          </p:cNvPicPr>
          <p:nvPr userDrawn="1"/>
        </p:nvPicPr>
        <p:blipFill>
          <a:blip r:embed="rId5"/>
          <a:stretch>
            <a:fillRect/>
          </a:stretch>
        </p:blipFill>
        <p:spPr>
          <a:xfrm>
            <a:off x="-18290" y="14068"/>
            <a:ext cx="856490" cy="6858594"/>
          </a:xfrm>
          <a:prstGeom prst="rect">
            <a:avLst/>
          </a:prstGeom>
        </p:spPr>
      </p:pic>
      <p:sp>
        <p:nvSpPr>
          <p:cNvPr id="8" name="Rectangle 7"/>
          <p:cNvSpPr/>
          <p:nvPr userDrawn="1"/>
        </p:nvSpPr>
        <p:spPr>
          <a:xfrm>
            <a:off x="203200" y="14068"/>
            <a:ext cx="11988799" cy="123566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Date Placeholder 9"/>
          <p:cNvSpPr txBox="1">
            <a:spLocks/>
          </p:cNvSpPr>
          <p:nvPr userDrawn="1"/>
        </p:nvSpPr>
        <p:spPr bwMode="auto">
          <a:xfrm>
            <a:off x="6384032" y="-13316"/>
            <a:ext cx="571195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327323-1989-4B4F-A783-923AE2B76FBB}" type="datetime2">
              <a:rPr kumimoji="0" lang="en-GB" sz="2400" b="0" i="0" u="sng" strike="noStrike" kern="1200" cap="none" spc="0" normalizeH="0" baseline="0" noProof="0" smtClean="0">
                <a:ln w="12700">
                  <a:noFill/>
                  <a:prstDash val="solid"/>
                </a:ln>
                <a:solidFill>
                  <a:srgbClr val="EEECE1">
                    <a:tint val="85000"/>
                    <a:satMod val="15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Wednesday, 01 July 2020</a:t>
            </a:fld>
            <a:endParaRPr kumimoji="0" lang="en-GB" sz="24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endParaRPr>
          </a:p>
        </p:txBody>
      </p:sp>
      <p:pic>
        <p:nvPicPr>
          <p:cNvPr id="11" name="Picture 10"/>
          <p:cNvPicPr>
            <a:picLocks noChangeAspect="1"/>
          </p:cNvPicPr>
          <p:nvPr userDrawn="1"/>
        </p:nvPicPr>
        <p:blipFill>
          <a:blip r:embed="rId6"/>
          <a:stretch>
            <a:fillRect/>
          </a:stretch>
        </p:blipFill>
        <p:spPr>
          <a:xfrm>
            <a:off x="57298" y="169246"/>
            <a:ext cx="1225402" cy="707197"/>
          </a:xfrm>
          <a:prstGeom prst="rect">
            <a:avLst/>
          </a:prstGeom>
        </p:spPr>
      </p:pic>
    </p:spTree>
    <p:controls>
      <mc:AlternateContent xmlns:mc="http://schemas.openxmlformats.org/markup-compatibility/2006">
        <mc:Choice xmlns:v="urn:schemas-microsoft-com:vml" Requires="v">
          <p:control spid="4741" name="ShockwaveFlash2" r:id="rId2" imgW="2654280" imgH="774720"/>
        </mc:Choice>
        <mc:Fallback>
          <p:control name="ShockwaveFlash2" r:id="rId2" imgW="2654280" imgH="774720">
            <p:pic>
              <p:nvPicPr>
                <p:cNvPr id="12" name="ShockwaveFlash2"/>
                <p:cNvPicPr preferRelativeResize="0">
                  <a:picLocks noChangeArrowheads="1" noChangeShapeType="1"/>
                </p:cNvPicPr>
                <p:nvPr>
                  <p:custDataLst>
                    <p:tags r:id="rId3"/>
                  </p:custDataLst>
                </p:nvPr>
              </p:nvPicPr>
              <p:blipFill>
                <a:blip r:embed="rId7"/>
                <a:srcRect/>
                <a:stretch>
                  <a:fillRect/>
                </a:stretch>
              </p:blipFill>
              <p:spPr bwMode="auto">
                <a:xfrm>
                  <a:off x="9531989" y="464975"/>
                  <a:ext cx="2654094" cy="77469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751345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86D81F9-A34A-45F1-93FB-2CBE10EC5BD4}"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806935-BEA9-48B1-A7E3-06E7F754B1A6}" type="slidenum">
              <a:rPr lang="en-GB" smtClean="0"/>
              <a:t>‹#›</a:t>
            </a:fld>
            <a:endParaRPr lang="en-GB"/>
          </a:p>
        </p:txBody>
      </p:sp>
      <p:pic>
        <p:nvPicPr>
          <p:cNvPr id="8" name="Picture 7"/>
          <p:cNvPicPr>
            <a:picLocks noChangeAspect="1"/>
          </p:cNvPicPr>
          <p:nvPr userDrawn="1"/>
        </p:nvPicPr>
        <p:blipFill>
          <a:blip r:embed="rId5"/>
          <a:stretch>
            <a:fillRect/>
          </a:stretch>
        </p:blipFill>
        <p:spPr>
          <a:xfrm>
            <a:off x="-18290" y="0"/>
            <a:ext cx="856490" cy="6858594"/>
          </a:xfrm>
          <a:prstGeom prst="rect">
            <a:avLst/>
          </a:prstGeom>
        </p:spPr>
      </p:pic>
      <p:sp>
        <p:nvSpPr>
          <p:cNvPr id="9" name="Rectangle 8"/>
          <p:cNvSpPr/>
          <p:nvPr userDrawn="1"/>
        </p:nvSpPr>
        <p:spPr>
          <a:xfrm>
            <a:off x="203200" y="0"/>
            <a:ext cx="11988799" cy="123566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Date Placeholder 9"/>
          <p:cNvSpPr txBox="1">
            <a:spLocks/>
          </p:cNvSpPr>
          <p:nvPr userDrawn="1"/>
        </p:nvSpPr>
        <p:spPr bwMode="auto">
          <a:xfrm>
            <a:off x="6384032" y="-27384"/>
            <a:ext cx="571195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327323-1989-4B4F-A783-923AE2B76FBB}" type="datetime2">
              <a:rPr kumimoji="0" lang="en-GB" sz="2400" b="0" i="0" u="sng" strike="noStrike" kern="1200" cap="none" spc="0" normalizeH="0" baseline="0" noProof="0" smtClean="0">
                <a:ln w="12700">
                  <a:noFill/>
                  <a:prstDash val="solid"/>
                </a:ln>
                <a:solidFill>
                  <a:srgbClr val="EEECE1">
                    <a:tint val="85000"/>
                    <a:satMod val="15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Wednesday, 01 July 2020</a:t>
            </a:fld>
            <a:endParaRPr kumimoji="0" lang="en-GB" sz="24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endParaRPr>
          </a:p>
        </p:txBody>
      </p:sp>
      <p:pic>
        <p:nvPicPr>
          <p:cNvPr id="12" name="Picture 11"/>
          <p:cNvPicPr>
            <a:picLocks noChangeAspect="1"/>
          </p:cNvPicPr>
          <p:nvPr userDrawn="1"/>
        </p:nvPicPr>
        <p:blipFill>
          <a:blip r:embed="rId6"/>
          <a:stretch>
            <a:fillRect/>
          </a:stretch>
        </p:blipFill>
        <p:spPr>
          <a:xfrm>
            <a:off x="57298" y="155178"/>
            <a:ext cx="1225402" cy="707197"/>
          </a:xfrm>
          <a:prstGeom prst="rect">
            <a:avLst/>
          </a:prstGeom>
        </p:spPr>
      </p:pic>
    </p:spTree>
    <p:controls>
      <mc:AlternateContent xmlns:mc="http://schemas.openxmlformats.org/markup-compatibility/2006">
        <mc:Choice xmlns:v="urn:schemas-microsoft-com:vml" Requires="v">
          <p:control spid="5765" name="ShockwaveFlash2" r:id="rId2" imgW="2654280" imgH="774720"/>
        </mc:Choice>
        <mc:Fallback>
          <p:control name="ShockwaveFlash2" r:id="rId2" imgW="2654280" imgH="774720">
            <p:pic>
              <p:nvPicPr>
                <p:cNvPr id="13" name="ShockwaveFlash2"/>
                <p:cNvPicPr preferRelativeResize="0">
                  <a:picLocks noChangeArrowheads="1" noChangeShapeType="1"/>
                </p:cNvPicPr>
                <p:nvPr>
                  <p:custDataLst>
                    <p:tags r:id="rId3"/>
                  </p:custDataLst>
                </p:nvPr>
              </p:nvPicPr>
              <p:blipFill>
                <a:blip r:embed="rId7"/>
                <a:srcRect/>
                <a:stretch>
                  <a:fillRect/>
                </a:stretch>
              </p:blipFill>
              <p:spPr bwMode="auto">
                <a:xfrm>
                  <a:off x="9531989" y="450907"/>
                  <a:ext cx="2654094" cy="77469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935819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86D81F9-A34A-45F1-93FB-2CBE10EC5BD4}" type="datetimeFigureOut">
              <a:rPr lang="en-GB" smtClean="0"/>
              <a:t>01/07/2020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806935-BEA9-48B1-A7E3-06E7F754B1A6}" type="slidenum">
              <a:rPr lang="en-GB" smtClean="0"/>
              <a:t>‹#›</a:t>
            </a:fld>
            <a:endParaRPr lang="en-GB"/>
          </a:p>
        </p:txBody>
      </p:sp>
      <p:pic>
        <p:nvPicPr>
          <p:cNvPr id="10" name="Picture 9"/>
          <p:cNvPicPr>
            <a:picLocks noChangeAspect="1"/>
          </p:cNvPicPr>
          <p:nvPr userDrawn="1"/>
        </p:nvPicPr>
        <p:blipFill>
          <a:blip r:embed="rId5"/>
          <a:stretch>
            <a:fillRect/>
          </a:stretch>
        </p:blipFill>
        <p:spPr>
          <a:xfrm>
            <a:off x="-18290" y="0"/>
            <a:ext cx="856490" cy="6858594"/>
          </a:xfrm>
          <a:prstGeom prst="rect">
            <a:avLst/>
          </a:prstGeom>
        </p:spPr>
      </p:pic>
      <p:sp>
        <p:nvSpPr>
          <p:cNvPr id="11" name="Rectangle 10"/>
          <p:cNvSpPr/>
          <p:nvPr userDrawn="1"/>
        </p:nvSpPr>
        <p:spPr>
          <a:xfrm>
            <a:off x="203200" y="0"/>
            <a:ext cx="11988799" cy="123566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Date Placeholder 9"/>
          <p:cNvSpPr txBox="1">
            <a:spLocks/>
          </p:cNvSpPr>
          <p:nvPr userDrawn="1"/>
        </p:nvSpPr>
        <p:spPr bwMode="auto">
          <a:xfrm>
            <a:off x="6384032" y="-27384"/>
            <a:ext cx="571195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327323-1989-4B4F-A783-923AE2B76FBB}" type="datetime2">
              <a:rPr kumimoji="0" lang="en-GB" sz="2400" b="0" i="0" u="sng" strike="noStrike" kern="1200" cap="none" spc="0" normalizeH="0" baseline="0" noProof="0" smtClean="0">
                <a:ln w="12700">
                  <a:noFill/>
                  <a:prstDash val="solid"/>
                </a:ln>
                <a:solidFill>
                  <a:srgbClr val="EEECE1">
                    <a:tint val="85000"/>
                    <a:satMod val="15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Wednesday, 01 July 2020</a:t>
            </a:fld>
            <a:endParaRPr kumimoji="0" lang="en-GB" sz="24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endParaRPr>
          </a:p>
        </p:txBody>
      </p:sp>
      <p:pic>
        <p:nvPicPr>
          <p:cNvPr id="14" name="Picture 13"/>
          <p:cNvPicPr>
            <a:picLocks noChangeAspect="1"/>
          </p:cNvPicPr>
          <p:nvPr userDrawn="1"/>
        </p:nvPicPr>
        <p:blipFill>
          <a:blip r:embed="rId6"/>
          <a:stretch>
            <a:fillRect/>
          </a:stretch>
        </p:blipFill>
        <p:spPr>
          <a:xfrm>
            <a:off x="57298" y="155178"/>
            <a:ext cx="1225402" cy="707197"/>
          </a:xfrm>
          <a:prstGeom prst="rect">
            <a:avLst/>
          </a:prstGeom>
        </p:spPr>
      </p:pic>
    </p:spTree>
    <p:controls>
      <mc:AlternateContent xmlns:mc="http://schemas.openxmlformats.org/markup-compatibility/2006">
        <mc:Choice xmlns:v="urn:schemas-microsoft-com:vml" Requires="v">
          <p:control spid="6789" name="ShockwaveFlash2" r:id="rId2" imgW="2654280" imgH="774720"/>
        </mc:Choice>
        <mc:Fallback>
          <p:control name="ShockwaveFlash2" r:id="rId2" imgW="2654280" imgH="774720">
            <p:pic>
              <p:nvPicPr>
                <p:cNvPr id="15" name="ShockwaveFlash2"/>
                <p:cNvPicPr preferRelativeResize="0">
                  <a:picLocks noChangeArrowheads="1" noChangeShapeType="1"/>
                </p:cNvPicPr>
                <p:nvPr>
                  <p:custDataLst>
                    <p:tags r:id="rId3"/>
                  </p:custDataLst>
                </p:nvPr>
              </p:nvPicPr>
              <p:blipFill>
                <a:blip r:embed="rId7"/>
                <a:srcRect/>
                <a:stretch>
                  <a:fillRect/>
                </a:stretch>
              </p:blipFill>
              <p:spPr bwMode="auto">
                <a:xfrm>
                  <a:off x="9531989" y="450907"/>
                  <a:ext cx="2654094" cy="77469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864072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86D81F9-A34A-45F1-93FB-2CBE10EC5BD4}" type="datetimeFigureOut">
              <a:rPr lang="en-GB" smtClean="0"/>
              <a:t>01/07/2020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806935-BEA9-48B1-A7E3-06E7F754B1A6}" type="slidenum">
              <a:rPr lang="en-GB" smtClean="0"/>
              <a:t>‹#›</a:t>
            </a:fld>
            <a:endParaRPr lang="en-GB"/>
          </a:p>
        </p:txBody>
      </p:sp>
      <p:pic>
        <p:nvPicPr>
          <p:cNvPr id="6" name="Picture 5"/>
          <p:cNvPicPr>
            <a:picLocks noChangeAspect="1"/>
          </p:cNvPicPr>
          <p:nvPr userDrawn="1"/>
        </p:nvPicPr>
        <p:blipFill>
          <a:blip r:embed="rId5"/>
          <a:stretch>
            <a:fillRect/>
          </a:stretch>
        </p:blipFill>
        <p:spPr>
          <a:xfrm>
            <a:off x="-18290" y="0"/>
            <a:ext cx="856490" cy="6858594"/>
          </a:xfrm>
          <a:prstGeom prst="rect">
            <a:avLst/>
          </a:prstGeom>
        </p:spPr>
      </p:pic>
      <p:sp>
        <p:nvSpPr>
          <p:cNvPr id="7" name="Rectangle 6"/>
          <p:cNvSpPr/>
          <p:nvPr userDrawn="1"/>
        </p:nvSpPr>
        <p:spPr>
          <a:xfrm>
            <a:off x="203200" y="0"/>
            <a:ext cx="11988799" cy="123566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Date Placeholder 9"/>
          <p:cNvSpPr txBox="1">
            <a:spLocks/>
          </p:cNvSpPr>
          <p:nvPr userDrawn="1"/>
        </p:nvSpPr>
        <p:spPr bwMode="auto">
          <a:xfrm>
            <a:off x="6384032" y="-27384"/>
            <a:ext cx="571195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327323-1989-4B4F-A783-923AE2B76FBB}" type="datetime2">
              <a:rPr kumimoji="0" lang="en-GB" sz="2400" b="0" i="0" u="sng" strike="noStrike" kern="1200" cap="none" spc="0" normalizeH="0" baseline="0" noProof="0" smtClean="0">
                <a:ln w="12700">
                  <a:noFill/>
                  <a:prstDash val="solid"/>
                </a:ln>
                <a:solidFill>
                  <a:srgbClr val="EEECE1">
                    <a:tint val="85000"/>
                    <a:satMod val="15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Wednesday, 01 July 2020</a:t>
            </a:fld>
            <a:endParaRPr kumimoji="0" lang="en-GB" sz="24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endParaRPr>
          </a:p>
        </p:txBody>
      </p:sp>
      <p:pic>
        <p:nvPicPr>
          <p:cNvPr id="10" name="Picture 9"/>
          <p:cNvPicPr>
            <a:picLocks noChangeAspect="1"/>
          </p:cNvPicPr>
          <p:nvPr userDrawn="1"/>
        </p:nvPicPr>
        <p:blipFill>
          <a:blip r:embed="rId6"/>
          <a:stretch>
            <a:fillRect/>
          </a:stretch>
        </p:blipFill>
        <p:spPr>
          <a:xfrm>
            <a:off x="57298" y="155178"/>
            <a:ext cx="1225402" cy="707197"/>
          </a:xfrm>
          <a:prstGeom prst="rect">
            <a:avLst/>
          </a:prstGeom>
        </p:spPr>
      </p:pic>
    </p:spTree>
    <p:controls>
      <mc:AlternateContent xmlns:mc="http://schemas.openxmlformats.org/markup-compatibility/2006">
        <mc:Choice xmlns:v="urn:schemas-microsoft-com:vml" Requires="v">
          <p:control spid="7813" name="ShockwaveFlash2" r:id="rId2" imgW="2654280" imgH="774720"/>
        </mc:Choice>
        <mc:Fallback>
          <p:control name="ShockwaveFlash2" r:id="rId2" imgW="2654280" imgH="774720">
            <p:pic>
              <p:nvPicPr>
                <p:cNvPr id="11" name="ShockwaveFlash2"/>
                <p:cNvPicPr preferRelativeResize="0">
                  <a:picLocks noChangeArrowheads="1" noChangeShapeType="1"/>
                </p:cNvPicPr>
                <p:nvPr>
                  <p:custDataLst>
                    <p:tags r:id="rId3"/>
                  </p:custDataLst>
                </p:nvPr>
              </p:nvPicPr>
              <p:blipFill>
                <a:blip r:embed="rId7"/>
                <a:srcRect/>
                <a:stretch>
                  <a:fillRect/>
                </a:stretch>
              </p:blipFill>
              <p:spPr bwMode="auto">
                <a:xfrm>
                  <a:off x="9531989" y="450907"/>
                  <a:ext cx="2654094" cy="77469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060115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D81F9-A34A-45F1-93FB-2CBE10EC5BD4}" type="datetimeFigureOut">
              <a:rPr lang="en-GB" smtClean="0"/>
              <a:t>01/07/2020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06935-BEA9-48B1-A7E3-06E7F754B1A6}" type="slidenum">
              <a:rPr lang="en-GB" smtClean="0"/>
              <a:t>‹#›</a:t>
            </a:fld>
            <a:endParaRPr lang="en-GB"/>
          </a:p>
        </p:txBody>
      </p:sp>
    </p:spTree>
    <p:extLst>
      <p:ext uri="{BB962C8B-B14F-4D97-AF65-F5344CB8AC3E}">
        <p14:creationId xmlns:p14="http://schemas.microsoft.com/office/powerpoint/2010/main" val="150531482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5" r:id="rId4"/>
    <p:sldLayoutId id="2147483660" r:id="rId5"/>
    <p:sldLayoutId id="2147483651" r:id="rId6"/>
    <p:sldLayoutId id="2147483652" r:id="rId7"/>
    <p:sldLayoutId id="2147483653" r:id="rId8"/>
    <p:sldLayoutId id="2147483654"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14.jpeg" Type="http://schemas.openxmlformats.org/officeDocument/2006/relationships/image"/><Relationship Id="rId2" Target="../notesSlides/notesSlide8.xml" Type="http://schemas.openxmlformats.org/officeDocument/2006/relationships/notesSlide"/><Relationship Id="rId1" Target="../slideLayouts/slideLayout1.xml" Type="http://schemas.openxmlformats.org/officeDocument/2006/relationships/slideLayout"/></Relationships>
</file>

<file path=ppt/slides/_rels/slide11.xml.rels><?xml version="1.0" encoding="UTF-8" standalone="yes" ?><Relationships xmlns="http://schemas.openxmlformats.org/package/2006/relationships"><Relationship Id="rId3" Target="../media/image15.jpeg" Type="http://schemas.openxmlformats.org/officeDocument/2006/relationships/image"/><Relationship Id="rId2" Target="../notesSlides/notesSlide9.xml" Type="http://schemas.openxmlformats.org/officeDocument/2006/relationships/notesSlide"/><Relationship Id="rId1" Target="../slideLayouts/slideLayout1.xml" Type="http://schemas.openxmlformats.org/officeDocument/2006/relationships/slideLayout"/><Relationship Id="rId4" Target="../media/image16.jpeg" Type="http://schemas.openxmlformats.org/officeDocument/2006/relationships/image"/></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arget="../media/image19.jpeg" Type="http://schemas.openxmlformats.org/officeDocument/2006/relationships/image"/><Relationship Id="rId2" Target="../notesSlides/notesSlide11.xml" Type="http://schemas.openxmlformats.org/officeDocument/2006/relationships/notesSlide"/><Relationship Id="rId1" Target="../slideLayouts/slideLayout1.xml" Type="http://schemas.openxmlformats.org/officeDocument/2006/relationships/slideLayout"/><Relationship Id="rId4" Target="../media/image20.jpeg" Type="http://schemas.openxmlformats.org/officeDocument/2006/relationships/image"/></Relationships>
</file>

<file path=ppt/slides/_rels/slide14.xml.rels><?xml version="1.0" encoding="UTF-8" standalone="yes" ?><Relationships xmlns="http://schemas.openxmlformats.org/package/2006/relationships"><Relationship Id="rId3" Target="../media/image21.jpeg" Type="http://schemas.openxmlformats.org/officeDocument/2006/relationships/image"/><Relationship Id="rId2" Target="../notesSlides/notesSlide12.xml" Type="http://schemas.openxmlformats.org/officeDocument/2006/relationships/notesSlide"/><Relationship Id="rId1" Target="../slideLayouts/slideLayout1.xml" Type="http://schemas.openxmlformats.org/officeDocument/2006/relationships/slideLayout"/><Relationship Id="rId4" Target="../media/image22.jpeg" Type="http://schemas.openxmlformats.org/officeDocument/2006/relationships/image"/></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PszMmYpQjPo?feature=oembed"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arget="../media/image5.jpeg" Type="http://schemas.openxmlformats.org/officeDocument/2006/relationships/image"/><Relationship Id="rId2" Target="../notesSlides/notesSlide3.xml" Type="http://schemas.openxmlformats.org/officeDocument/2006/relationships/notesSlide"/><Relationship Id="rId1" Target="../slideLayouts/slideLayout1.xml" Type="http://schemas.openxmlformats.org/officeDocument/2006/relationships/slideLayout"/><Relationship Id="rId4" Target="../media/image6.jpeg" Type="http://schemas.openxmlformats.org/officeDocument/2006/relationships/image"/></Relationships>
</file>

<file path=ppt/slides/_rels/slide6.xml.rels><?xml version="1.0" encoding="UTF-8" standalone="yes" ?><Relationships xmlns="http://schemas.openxmlformats.org/package/2006/relationships"><Relationship Id="rId3" Target="../media/image7.jpeg" Type="http://schemas.openxmlformats.org/officeDocument/2006/relationships/image"/><Relationship Id="rId2" Target="../notesSlides/notesSlide4.xml" Type="http://schemas.openxmlformats.org/officeDocument/2006/relationships/notesSlide"/><Relationship Id="rId1" Target="../slideLayouts/slideLayout1.xml" Type="http://schemas.openxmlformats.org/officeDocument/2006/relationships/slideLayout"/><Relationship Id="rId4" Target="../media/image8.jpeg" Type="http://schemas.openxmlformats.org/officeDocument/2006/relationships/image"/></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arget="../media/image11.jpeg" Type="http://schemas.openxmlformats.org/officeDocument/2006/relationships/image"/><Relationship Id="rId2" Target="../notesSlides/notesSlide6.xml" Type="http://schemas.openxmlformats.org/officeDocument/2006/relationships/notesSlide"/><Relationship Id="rId1" Target="../slideLayouts/slideLayout1.xml" Type="http://schemas.openxmlformats.org/officeDocument/2006/relationships/slideLayout"/></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886337" y="1508270"/>
            <a:ext cx="10679130" cy="3033824"/>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Do now:</a:t>
            </a:r>
          </a:p>
          <a:p>
            <a:pPr marL="514350" indent="-514350">
              <a:buAutoNum type="arabicPeriod"/>
            </a:pPr>
            <a:r>
              <a:rPr lang="en-GB" dirty="0"/>
              <a:t>What does BAME stand for?</a:t>
            </a:r>
            <a:endParaRPr lang="en-GB" dirty="0">
              <a:cs typeface="Calibri"/>
            </a:endParaRPr>
          </a:p>
          <a:p>
            <a:pPr marL="514350" indent="-514350">
              <a:buAutoNum type="arabicPeriod"/>
            </a:pPr>
            <a:r>
              <a:rPr lang="en-GB" dirty="0">
                <a:cs typeface="Calibri"/>
              </a:rPr>
              <a:t>What does STEM stand for?</a:t>
            </a:r>
          </a:p>
          <a:p>
            <a:pPr marL="514350" indent="-514350">
              <a:buAutoNum type="arabicPeriod"/>
            </a:pPr>
            <a:r>
              <a:rPr lang="en-GB" dirty="0">
                <a:cs typeface="Calibri"/>
              </a:rPr>
              <a:t>What is positive action?</a:t>
            </a:r>
          </a:p>
          <a:p>
            <a:pPr marL="514350" indent="-514350">
              <a:buFont typeface="+mj-lt"/>
              <a:buAutoNum type="arabicPeriod"/>
            </a:pPr>
            <a:endParaRPr lang="en-GB" dirty="0"/>
          </a:p>
        </p:txBody>
      </p:sp>
    </p:spTree>
    <p:extLst>
      <p:ext uri="{BB962C8B-B14F-4D97-AF65-F5344CB8AC3E}">
        <p14:creationId xmlns:p14="http://schemas.microsoft.com/office/powerpoint/2010/main" val="2972977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mall boat in a body of water with a city in the background&#10;&#10;Description automatically generated">
            <a:extLst>
              <a:ext uri="{FF2B5EF4-FFF2-40B4-BE49-F238E27FC236}">
                <a16:creationId xmlns:a16="http://schemas.microsoft.com/office/drawing/2014/main" id="{1A2AC58C-A5C7-4780-AE61-15EE10495E6F}"/>
              </a:ext>
            </a:extLst>
          </p:cNvPr>
          <p:cNvPicPr>
            <a:picLocks noChangeAspect="1"/>
          </p:cNvPicPr>
          <p:nvPr/>
        </p:nvPicPr>
        <p:blipFill>
          <a:blip r:embed="rId3"/>
          <a:stretch>
            <a:fillRect/>
          </a:stretch>
        </p:blipFill>
        <p:spPr>
          <a:xfrm>
            <a:off x="1446362" y="1710385"/>
            <a:ext cx="9169879" cy="3523492"/>
          </a:xfrm>
          <a:prstGeom prst="rect">
            <a:avLst/>
          </a:prstGeom>
        </p:spPr>
      </p:pic>
    </p:spTree>
    <p:extLst>
      <p:ext uri="{BB962C8B-B14F-4D97-AF65-F5344CB8AC3E}">
        <p14:creationId xmlns:p14="http://schemas.microsoft.com/office/powerpoint/2010/main" val="3970990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erson looking at the camera&#10;&#10;Description automatically generated">
            <a:extLst>
              <a:ext uri="{FF2B5EF4-FFF2-40B4-BE49-F238E27FC236}">
                <a16:creationId xmlns:a16="http://schemas.microsoft.com/office/drawing/2014/main" id="{C72CF60F-B0EB-44B7-81AC-48AD4D3E53DF}"/>
              </a:ext>
            </a:extLst>
          </p:cNvPr>
          <p:cNvPicPr>
            <a:picLocks noChangeAspect="1"/>
          </p:cNvPicPr>
          <p:nvPr/>
        </p:nvPicPr>
        <p:blipFill>
          <a:blip r:embed="rId3"/>
          <a:stretch>
            <a:fillRect/>
          </a:stretch>
        </p:blipFill>
        <p:spPr>
          <a:xfrm>
            <a:off x="971909" y="1537618"/>
            <a:ext cx="4612256" cy="3854651"/>
          </a:xfrm>
          <a:prstGeom prst="rect">
            <a:avLst/>
          </a:prstGeom>
        </p:spPr>
      </p:pic>
      <p:pic>
        <p:nvPicPr>
          <p:cNvPr id="3" name="Picture 3" descr="A necklace with a piece of paper&#10;&#10;Description automatically generated">
            <a:extLst>
              <a:ext uri="{FF2B5EF4-FFF2-40B4-BE49-F238E27FC236}">
                <a16:creationId xmlns:a16="http://schemas.microsoft.com/office/drawing/2014/main" id="{31159D09-4B16-49C1-A65F-88331148E536}"/>
              </a:ext>
            </a:extLst>
          </p:cNvPr>
          <p:cNvPicPr>
            <a:picLocks noChangeAspect="1"/>
          </p:cNvPicPr>
          <p:nvPr/>
        </p:nvPicPr>
        <p:blipFill>
          <a:blip r:embed="rId4"/>
          <a:stretch>
            <a:fillRect/>
          </a:stretch>
        </p:blipFill>
        <p:spPr>
          <a:xfrm>
            <a:off x="6924136" y="1538873"/>
            <a:ext cx="4612256" cy="3852140"/>
          </a:xfrm>
          <a:prstGeom prst="rect">
            <a:avLst/>
          </a:prstGeom>
        </p:spPr>
      </p:pic>
    </p:spTree>
    <p:extLst>
      <p:ext uri="{BB962C8B-B14F-4D97-AF65-F5344CB8AC3E}">
        <p14:creationId xmlns:p14="http://schemas.microsoft.com/office/powerpoint/2010/main" val="1968636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posing for the camera&#10;&#10;Description automatically generated">
            <a:extLst>
              <a:ext uri="{FF2B5EF4-FFF2-40B4-BE49-F238E27FC236}">
                <a16:creationId xmlns:a16="http://schemas.microsoft.com/office/drawing/2014/main" id="{80E5159D-4EBF-491A-B9E2-344D85BEC7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9903" y="1418183"/>
            <a:ext cx="3587883" cy="4769832"/>
          </a:xfrm>
          <a:prstGeom prst="rect">
            <a:avLst/>
          </a:prstGeom>
        </p:spPr>
      </p:pic>
      <p:pic>
        <p:nvPicPr>
          <p:cNvPr id="5" name="Picture 6" descr="Image result for manchester baby">
            <a:extLst>
              <a:ext uri="{FF2B5EF4-FFF2-40B4-BE49-F238E27FC236}">
                <a16:creationId xmlns:a16="http://schemas.microsoft.com/office/drawing/2014/main" id="{B51BC630-E61D-4119-BCFF-5E2F55BCCF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8085" y="1419061"/>
            <a:ext cx="6190372" cy="4160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862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065" y="1433720"/>
            <a:ext cx="5449977" cy="3618484"/>
          </a:xfrm>
          <a:prstGeom prst="rect">
            <a:avLst/>
          </a:prstGeom>
        </p:spPr>
      </p:pic>
      <p:pic>
        <p:nvPicPr>
          <p:cNvPr id="5" name="Picture 5" descr="A picture containing drawing&#10;&#10;Description automatically generated">
            <a:extLst>
              <a:ext uri="{FF2B5EF4-FFF2-40B4-BE49-F238E27FC236}">
                <a16:creationId xmlns:a16="http://schemas.microsoft.com/office/drawing/2014/main" id="{4ECE3CBD-648B-4FD2-8284-C6696C984768}"/>
              </a:ext>
            </a:extLst>
          </p:cNvPr>
          <p:cNvPicPr>
            <a:picLocks noChangeAspect="1"/>
          </p:cNvPicPr>
          <p:nvPr/>
        </p:nvPicPr>
        <p:blipFill>
          <a:blip r:embed="rId4"/>
          <a:stretch>
            <a:fillRect/>
          </a:stretch>
        </p:blipFill>
        <p:spPr>
          <a:xfrm>
            <a:off x="7096664" y="1439174"/>
            <a:ext cx="3620218" cy="3605841"/>
          </a:xfrm>
          <a:prstGeom prst="rect">
            <a:avLst/>
          </a:prstGeom>
        </p:spPr>
      </p:pic>
    </p:spTree>
    <p:extLst>
      <p:ext uri="{BB962C8B-B14F-4D97-AF65-F5344CB8AC3E}">
        <p14:creationId xmlns:p14="http://schemas.microsoft.com/office/powerpoint/2010/main" val="3414799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screenshot of a cell phone screen with text&#10;&#10;Description automatically generated">
            <a:extLst>
              <a:ext uri="{FF2B5EF4-FFF2-40B4-BE49-F238E27FC236}">
                <a16:creationId xmlns:a16="http://schemas.microsoft.com/office/drawing/2014/main" id="{B0C318FF-6FA7-49FA-A103-6496AEF1800F}"/>
              </a:ext>
            </a:extLst>
          </p:cNvPr>
          <p:cNvPicPr>
            <a:picLocks noChangeAspect="1"/>
          </p:cNvPicPr>
          <p:nvPr/>
        </p:nvPicPr>
        <p:blipFill rotWithShape="1">
          <a:blip r:embed="rId3"/>
          <a:srcRect l="11458" t="24111" r="10665" b="18379"/>
          <a:stretch/>
        </p:blipFill>
        <p:spPr>
          <a:xfrm>
            <a:off x="2337759" y="1622848"/>
            <a:ext cx="7521904" cy="4177615"/>
          </a:xfrm>
          <a:prstGeom prst="rect">
            <a:avLst/>
          </a:prstGeom>
        </p:spPr>
      </p:pic>
      <p:pic>
        <p:nvPicPr>
          <p:cNvPr id="3" name="Picture 2" descr="Image result for graphene">
            <a:extLst>
              <a:ext uri="{FF2B5EF4-FFF2-40B4-BE49-F238E27FC236}">
                <a16:creationId xmlns:a16="http://schemas.microsoft.com/office/drawing/2014/main" id="{9772D2C8-4A78-4E67-B1D8-B0DE250716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1814" y="1734413"/>
            <a:ext cx="2343077" cy="3441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854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80985706"/>
              </p:ext>
            </p:extLst>
          </p:nvPr>
        </p:nvGraphicFramePr>
        <p:xfrm>
          <a:off x="143773" y="230037"/>
          <a:ext cx="12007483" cy="5922181"/>
        </p:xfrm>
        <a:graphic>
          <a:graphicData uri="http://schemas.openxmlformats.org/drawingml/2006/table">
            <a:tbl>
              <a:tblPr firstRow="1" bandRow="1">
                <a:tableStyleId>{5940675A-B579-460E-94D1-54222C63F5DA}</a:tableStyleId>
              </a:tblPr>
              <a:tblGrid>
                <a:gridCol w="2567638">
                  <a:extLst>
                    <a:ext uri="{9D8B030D-6E8A-4147-A177-3AD203B41FA5}">
                      <a16:colId xmlns:a16="http://schemas.microsoft.com/office/drawing/2014/main" val="3812358169"/>
                    </a:ext>
                  </a:extLst>
                </a:gridCol>
                <a:gridCol w="9439845">
                  <a:extLst>
                    <a:ext uri="{9D8B030D-6E8A-4147-A177-3AD203B41FA5}">
                      <a16:colId xmlns:a16="http://schemas.microsoft.com/office/drawing/2014/main" val="3335505185"/>
                    </a:ext>
                  </a:extLst>
                </a:gridCol>
              </a:tblGrid>
              <a:tr h="494270">
                <a:tc>
                  <a:txBody>
                    <a:bodyPr/>
                    <a:lstStyle/>
                    <a:p>
                      <a:r>
                        <a:rPr lang="en-GB" sz="2000" dirty="0"/>
                        <a:t>Key knowledge</a:t>
                      </a:r>
                    </a:p>
                  </a:txBody>
                  <a:tcPr>
                    <a:solidFill>
                      <a:srgbClr val="FFFF99"/>
                    </a:solidFill>
                  </a:tcPr>
                </a:tc>
                <a:tc>
                  <a:txBody>
                    <a:bodyPr/>
                    <a:lstStyle/>
                    <a:p>
                      <a:endParaRPr lang="en-GB" sz="2000" dirty="0"/>
                    </a:p>
                  </a:txBody>
                  <a:tcPr>
                    <a:solidFill>
                      <a:srgbClr val="FFFF99"/>
                    </a:solidFill>
                  </a:tcPr>
                </a:tc>
                <a:extLst>
                  <a:ext uri="{0D108BD9-81ED-4DB2-BD59-A6C34878D82A}">
                    <a16:rowId xmlns:a16="http://schemas.microsoft.com/office/drawing/2014/main" val="3245917156"/>
                  </a:ext>
                </a:extLst>
              </a:tr>
              <a:tr h="370840">
                <a:tc>
                  <a:txBody>
                    <a:bodyPr/>
                    <a:lstStyle/>
                    <a:p>
                      <a:r>
                        <a:rPr lang="en-GB" sz="2000" dirty="0"/>
                        <a:t>Graphene</a:t>
                      </a:r>
                    </a:p>
                  </a:txBody>
                  <a:tcPr>
                    <a:solidFill>
                      <a:srgbClr val="FFFF99"/>
                    </a:solidFill>
                  </a:tcPr>
                </a:tc>
                <a:tc>
                  <a:txBody>
                    <a:bodyPr/>
                    <a:lstStyle/>
                    <a:p>
                      <a:r>
                        <a:rPr lang="en-GB" sz="2000" dirty="0"/>
                        <a:t>A</a:t>
                      </a:r>
                      <a:r>
                        <a:rPr lang="en-GB" sz="2000" baseline="0" dirty="0"/>
                        <a:t> modern scientific discovery. A </a:t>
                      </a:r>
                      <a:r>
                        <a:rPr lang="en-GB" sz="2000" dirty="0"/>
                        <a:t>nanomaterial made from a single sheet of carbon with</a:t>
                      </a:r>
                      <a:r>
                        <a:rPr lang="en-GB" sz="2000" baseline="0" dirty="0"/>
                        <a:t> lots of future uses.</a:t>
                      </a:r>
                      <a:endParaRPr lang="en-GB" sz="2000" dirty="0"/>
                    </a:p>
                  </a:txBody>
                  <a:tcPr>
                    <a:solidFill>
                      <a:srgbClr val="FFFF99"/>
                    </a:solidFill>
                  </a:tcPr>
                </a:tc>
                <a:extLst>
                  <a:ext uri="{0D108BD9-81ED-4DB2-BD59-A6C34878D82A}">
                    <a16:rowId xmlns:a16="http://schemas.microsoft.com/office/drawing/2014/main" val="4165856830"/>
                  </a:ext>
                </a:extLst>
              </a:tr>
              <a:tr h="947351">
                <a:tc>
                  <a:txBody>
                    <a:bodyPr/>
                    <a:lstStyle/>
                    <a:p>
                      <a:r>
                        <a:rPr lang="en-GB" sz="2000" dirty="0"/>
                        <a:t>Ernest Rutherford</a:t>
                      </a:r>
                    </a:p>
                  </a:txBody>
                  <a:tcPr>
                    <a:solidFill>
                      <a:srgbClr val="FFFF99"/>
                    </a:solidFill>
                  </a:tcPr>
                </a:tc>
                <a:tc>
                  <a:txBody>
                    <a:bodyPr/>
                    <a:lstStyle/>
                    <a:p>
                      <a:r>
                        <a:rPr lang="en-GB" sz="2000" dirty="0"/>
                        <a:t>A</a:t>
                      </a:r>
                      <a:r>
                        <a:rPr lang="en-GB" sz="2000" baseline="0" dirty="0"/>
                        <a:t> scientist who discovered the structure of the atom while working at the University of Manchester.</a:t>
                      </a:r>
                      <a:endParaRPr lang="en-GB" sz="2000" dirty="0"/>
                    </a:p>
                  </a:txBody>
                  <a:tcPr>
                    <a:solidFill>
                      <a:srgbClr val="FFFF99"/>
                    </a:solidFill>
                  </a:tcPr>
                </a:tc>
                <a:extLst>
                  <a:ext uri="{0D108BD9-81ED-4DB2-BD59-A6C34878D82A}">
                    <a16:rowId xmlns:a16="http://schemas.microsoft.com/office/drawing/2014/main" val="3355382372"/>
                  </a:ext>
                </a:extLst>
              </a:tr>
              <a:tr h="370840">
                <a:tc>
                  <a:txBody>
                    <a:bodyPr/>
                    <a:lstStyle/>
                    <a:p>
                      <a:r>
                        <a:rPr lang="en-GB" sz="2000" b="0" i="0" kern="1200" dirty="0">
                          <a:solidFill>
                            <a:schemeClr val="tx1"/>
                          </a:solidFill>
                          <a:effectLst/>
                          <a:latin typeface="+mn-lt"/>
                          <a:ea typeface="+mn-ea"/>
                          <a:cs typeface="+mn-cs"/>
                        </a:rPr>
                        <a:t> James </a:t>
                      </a:r>
                      <a:r>
                        <a:rPr lang="en-GB" sz="2000" b="0" i="0" u="none" strike="noStrike" kern="1200" dirty="0">
                          <a:solidFill>
                            <a:schemeClr val="tx1"/>
                          </a:solidFill>
                          <a:effectLst/>
                          <a:latin typeface="+mn-lt"/>
                          <a:ea typeface="+mn-ea"/>
                          <a:cs typeface="+mn-cs"/>
                        </a:rPr>
                        <a:t>Joule</a:t>
                      </a:r>
                      <a:endParaRPr lang="en-GB" sz="2000" dirty="0"/>
                    </a:p>
                  </a:txBody>
                  <a:tcPr>
                    <a:solidFill>
                      <a:srgbClr val="FFFF99"/>
                    </a:solidFill>
                  </a:tcPr>
                </a:tc>
                <a:tc>
                  <a:txBody>
                    <a:bodyPr/>
                    <a:lstStyle/>
                    <a:p>
                      <a:r>
                        <a:rPr lang="en-GB" sz="2000" dirty="0"/>
                        <a:t>A Salford scientists who has the unit for energy named after him and developed the field of thermodynamics.</a:t>
                      </a:r>
                      <a:endParaRPr lang="en-GB" sz="2000" baseline="0" dirty="0"/>
                    </a:p>
                  </a:txBody>
                  <a:tcPr>
                    <a:solidFill>
                      <a:srgbClr val="FFFF99"/>
                    </a:solidFill>
                  </a:tcPr>
                </a:tc>
                <a:extLst>
                  <a:ext uri="{0D108BD9-81ED-4DB2-BD59-A6C34878D82A}">
                    <a16:rowId xmlns:a16="http://schemas.microsoft.com/office/drawing/2014/main" val="1295951049"/>
                  </a:ext>
                </a:extLst>
              </a:tr>
              <a:tr h="370839">
                <a:tc>
                  <a:txBody>
                    <a:bodyPr/>
                    <a:lstStyle/>
                    <a:p>
                      <a:pPr lvl="0">
                        <a:buNone/>
                      </a:pPr>
                      <a:r>
                        <a:rPr lang="en-GB" sz="2000" b="0" i="0" u="none" strike="noStrike" kern="1200" dirty="0">
                          <a:solidFill>
                            <a:schemeClr val="tx1"/>
                          </a:solidFill>
                          <a:effectLst/>
                          <a:latin typeface="+mn-lt"/>
                          <a:ea typeface="+mn-ea"/>
                          <a:cs typeface="+mn-cs"/>
                        </a:rPr>
                        <a:t>James Brindley</a:t>
                      </a:r>
                    </a:p>
                  </a:txBody>
                  <a:tcPr>
                    <a:solidFill>
                      <a:srgbClr val="FFFF99"/>
                    </a:solidFill>
                  </a:tcPr>
                </a:tc>
                <a:tc>
                  <a:txBody>
                    <a:bodyPr/>
                    <a:lstStyle/>
                    <a:p>
                      <a:pPr lvl="0">
                        <a:buNone/>
                      </a:pPr>
                      <a:r>
                        <a:rPr lang="en-GB" sz="2000" dirty="0"/>
                        <a:t>An expert in engineering, particularly drainage and canals.</a:t>
                      </a:r>
                    </a:p>
                  </a:txBody>
                  <a:tcPr>
                    <a:solidFill>
                      <a:srgbClr val="FFFF99"/>
                    </a:solidFill>
                  </a:tcPr>
                </a:tc>
                <a:extLst>
                  <a:ext uri="{0D108BD9-81ED-4DB2-BD59-A6C34878D82A}">
                    <a16:rowId xmlns:a16="http://schemas.microsoft.com/office/drawing/2014/main" val="2532666056"/>
                  </a:ext>
                </a:extLst>
              </a:tr>
              <a:tr h="370840">
                <a:tc>
                  <a:txBody>
                    <a:bodyPr/>
                    <a:lstStyle/>
                    <a:p>
                      <a:r>
                        <a:rPr lang="en-GB" sz="2000" dirty="0"/>
                        <a:t>Alan Turing</a:t>
                      </a:r>
                    </a:p>
                  </a:txBody>
                  <a:tcPr>
                    <a:solidFill>
                      <a:srgbClr val="FFFF99"/>
                    </a:solidFill>
                  </a:tcPr>
                </a:tc>
                <a:tc>
                  <a:txBody>
                    <a:bodyPr/>
                    <a:lstStyle/>
                    <a:p>
                      <a:r>
                        <a:rPr lang="en-GB" sz="2000" b="0" i="0" kern="1200" dirty="0">
                          <a:solidFill>
                            <a:schemeClr val="tx1"/>
                          </a:solidFill>
                          <a:effectLst/>
                          <a:latin typeface="+mn-lt"/>
                          <a:ea typeface="+mn-ea"/>
                          <a:cs typeface="+mn-cs"/>
                        </a:rPr>
                        <a:t>Developed the software for the Manchester mark 1 computer.</a:t>
                      </a:r>
                    </a:p>
                  </a:txBody>
                  <a:tcPr>
                    <a:solidFill>
                      <a:srgbClr val="FFFF99"/>
                    </a:solidFill>
                  </a:tcPr>
                </a:tc>
                <a:extLst>
                  <a:ext uri="{0D108BD9-81ED-4DB2-BD59-A6C34878D82A}">
                    <a16:rowId xmlns:a16="http://schemas.microsoft.com/office/drawing/2014/main" val="253472515"/>
                  </a:ext>
                </a:extLst>
              </a:tr>
              <a:tr h="370839">
                <a:tc>
                  <a:txBody>
                    <a:bodyPr/>
                    <a:lstStyle/>
                    <a:p>
                      <a:pPr lvl="0">
                        <a:buNone/>
                      </a:pPr>
                      <a:r>
                        <a:rPr lang="en-GB" sz="2000" dirty="0"/>
                        <a:t>Patricia Lewis</a:t>
                      </a:r>
                    </a:p>
                  </a:txBody>
                  <a:tcPr>
                    <a:solidFill>
                      <a:srgbClr val="FFFF99"/>
                    </a:solidFill>
                  </a:tcPr>
                </a:tc>
                <a:tc>
                  <a:txBody>
                    <a:bodyPr/>
                    <a:lstStyle/>
                    <a:p>
                      <a:pPr lvl="0">
                        <a:buNone/>
                      </a:pPr>
                      <a:r>
                        <a:rPr lang="en-GB" sz="2000" b="0" i="0" kern="1200" baseline="0" dirty="0">
                          <a:solidFill>
                            <a:schemeClr val="tx1"/>
                          </a:solidFill>
                          <a:effectLst/>
                          <a:latin typeface="+mn-lt"/>
                          <a:ea typeface="+mn-ea"/>
                          <a:cs typeface="+mn-cs"/>
                        </a:rPr>
                        <a:t>A Manchester graduate who works for the UN security council and is an expert is nuclear disarmament.</a:t>
                      </a:r>
                    </a:p>
                  </a:txBody>
                  <a:tcPr>
                    <a:solidFill>
                      <a:srgbClr val="FFFF99"/>
                    </a:solidFill>
                  </a:tcPr>
                </a:tc>
                <a:extLst>
                  <a:ext uri="{0D108BD9-81ED-4DB2-BD59-A6C34878D82A}">
                    <a16:rowId xmlns:a16="http://schemas.microsoft.com/office/drawing/2014/main" val="947146733"/>
                  </a:ext>
                </a:extLst>
              </a:tr>
              <a:tr h="370839">
                <a:tc>
                  <a:txBody>
                    <a:bodyPr/>
                    <a:lstStyle/>
                    <a:p>
                      <a:pPr lvl="0">
                        <a:buNone/>
                      </a:pPr>
                      <a:r>
                        <a:rPr lang="en-GB" sz="2000" dirty="0"/>
                        <a:t>Liverpool street station</a:t>
                      </a:r>
                    </a:p>
                  </a:txBody>
                  <a:tcPr>
                    <a:solidFill>
                      <a:srgbClr val="FFFF99"/>
                    </a:solidFill>
                  </a:tcPr>
                </a:tc>
                <a:tc>
                  <a:txBody>
                    <a:bodyPr/>
                    <a:lstStyle/>
                    <a:p>
                      <a:pPr lvl="0">
                        <a:buNone/>
                      </a:pPr>
                      <a:r>
                        <a:rPr lang="en-GB" sz="2000" b="0" i="0" kern="1200" baseline="0" dirty="0">
                          <a:solidFill>
                            <a:schemeClr val="tx1"/>
                          </a:solidFill>
                          <a:effectLst/>
                          <a:latin typeface="+mn-lt"/>
                          <a:ea typeface="+mn-ea"/>
                          <a:cs typeface="+mn-cs"/>
                        </a:rPr>
                        <a:t>The oldest passenger station in the world (which is still standing)</a:t>
                      </a:r>
                    </a:p>
                  </a:txBody>
                  <a:tcPr>
                    <a:solidFill>
                      <a:srgbClr val="FFFF99"/>
                    </a:solidFill>
                  </a:tcPr>
                </a:tc>
                <a:extLst>
                  <a:ext uri="{0D108BD9-81ED-4DB2-BD59-A6C34878D82A}">
                    <a16:rowId xmlns:a16="http://schemas.microsoft.com/office/drawing/2014/main" val="1857132729"/>
                  </a:ext>
                </a:extLst>
              </a:tr>
              <a:tr h="370839">
                <a:tc>
                  <a:txBody>
                    <a:bodyPr/>
                    <a:lstStyle/>
                    <a:p>
                      <a:pPr lvl="0">
                        <a:buNone/>
                      </a:pPr>
                      <a:r>
                        <a:rPr lang="en-GB" sz="2000" dirty="0"/>
                        <a:t>John Dalton</a:t>
                      </a:r>
                    </a:p>
                  </a:txBody>
                  <a:tcPr>
                    <a:solidFill>
                      <a:srgbClr val="FFFF99"/>
                    </a:solidFill>
                  </a:tcPr>
                </a:tc>
                <a:tc>
                  <a:txBody>
                    <a:bodyPr/>
                    <a:lstStyle/>
                    <a:p>
                      <a:pPr lvl="0">
                        <a:buNone/>
                      </a:pPr>
                      <a:r>
                        <a:rPr lang="en-GB" sz="2000" b="0" i="0" kern="1200" baseline="0" dirty="0">
                          <a:solidFill>
                            <a:schemeClr val="tx1"/>
                          </a:solidFill>
                          <a:effectLst/>
                          <a:latin typeface="+mn-lt"/>
                          <a:ea typeface="+mn-ea"/>
                          <a:cs typeface="+mn-cs"/>
                        </a:rPr>
                        <a:t>Proposed that each element had its own type of atom</a:t>
                      </a:r>
                    </a:p>
                  </a:txBody>
                  <a:tcPr>
                    <a:solidFill>
                      <a:srgbClr val="FFFF99"/>
                    </a:solidFill>
                  </a:tcPr>
                </a:tc>
                <a:extLst>
                  <a:ext uri="{0D108BD9-81ED-4DB2-BD59-A6C34878D82A}">
                    <a16:rowId xmlns:a16="http://schemas.microsoft.com/office/drawing/2014/main" val="1687709071"/>
                  </a:ext>
                </a:extLst>
              </a:tr>
              <a:tr h="370839">
                <a:tc>
                  <a:txBody>
                    <a:bodyPr/>
                    <a:lstStyle/>
                    <a:p>
                      <a:pPr lvl="0">
                        <a:buNone/>
                      </a:pPr>
                      <a:r>
                        <a:rPr lang="en-GB" sz="2000" dirty="0"/>
                        <a:t>Arkwright's mill</a:t>
                      </a:r>
                    </a:p>
                  </a:txBody>
                  <a:tcPr>
                    <a:solidFill>
                      <a:srgbClr val="FFFF99"/>
                    </a:solidFill>
                  </a:tcPr>
                </a:tc>
                <a:tc>
                  <a:txBody>
                    <a:bodyPr/>
                    <a:lstStyle/>
                    <a:p>
                      <a:pPr lvl="0">
                        <a:buNone/>
                      </a:pPr>
                      <a:r>
                        <a:rPr lang="en-GB" sz="2000" b="0" i="0" kern="1200" baseline="0" dirty="0">
                          <a:solidFill>
                            <a:schemeClr val="tx1"/>
                          </a:solidFill>
                          <a:effectLst/>
                          <a:latin typeface="+mn-lt"/>
                          <a:ea typeface="+mn-ea"/>
                          <a:cs typeface="+mn-cs"/>
                        </a:rPr>
                        <a:t>A very early steam powered mill</a:t>
                      </a:r>
                    </a:p>
                  </a:txBody>
                  <a:tcPr>
                    <a:solidFill>
                      <a:srgbClr val="FFFF99"/>
                    </a:solidFill>
                  </a:tcPr>
                </a:tc>
                <a:extLst>
                  <a:ext uri="{0D108BD9-81ED-4DB2-BD59-A6C34878D82A}">
                    <a16:rowId xmlns:a16="http://schemas.microsoft.com/office/drawing/2014/main" val="4116988407"/>
                  </a:ext>
                </a:extLst>
              </a:tr>
              <a:tr h="370839">
                <a:tc>
                  <a:txBody>
                    <a:bodyPr/>
                    <a:lstStyle/>
                    <a:p>
                      <a:pPr lvl="0">
                        <a:buNone/>
                      </a:pPr>
                      <a:r>
                        <a:rPr lang="en-GB" sz="2000" dirty="0"/>
                        <a:t>Manchester ship canal</a:t>
                      </a:r>
                    </a:p>
                  </a:txBody>
                  <a:tcPr>
                    <a:solidFill>
                      <a:srgbClr val="FFFF99"/>
                    </a:solidFill>
                  </a:tcPr>
                </a:tc>
                <a:tc>
                  <a:txBody>
                    <a:bodyPr/>
                    <a:lstStyle/>
                    <a:p>
                      <a:pPr lvl="0">
                        <a:buNone/>
                      </a:pPr>
                      <a:r>
                        <a:rPr lang="en-GB" sz="2000" b="0" i="0" kern="1200" baseline="0" dirty="0">
                          <a:solidFill>
                            <a:schemeClr val="tx1"/>
                          </a:solidFill>
                          <a:effectLst/>
                          <a:latin typeface="+mn-lt"/>
                          <a:ea typeface="+mn-ea"/>
                          <a:cs typeface="+mn-cs"/>
                        </a:rPr>
                        <a:t>At the time of building the largest canal in the world.</a:t>
                      </a:r>
                    </a:p>
                  </a:txBody>
                  <a:tcPr>
                    <a:solidFill>
                      <a:srgbClr val="FFFF99"/>
                    </a:solidFill>
                  </a:tcPr>
                </a:tc>
                <a:extLst>
                  <a:ext uri="{0D108BD9-81ED-4DB2-BD59-A6C34878D82A}">
                    <a16:rowId xmlns:a16="http://schemas.microsoft.com/office/drawing/2014/main" val="4075555173"/>
                  </a:ext>
                </a:extLst>
              </a:tr>
            </a:tbl>
          </a:graphicData>
        </a:graphic>
      </p:graphicFrame>
    </p:spTree>
    <p:extLst>
      <p:ext uri="{BB962C8B-B14F-4D97-AF65-F5344CB8AC3E}">
        <p14:creationId xmlns:p14="http://schemas.microsoft.com/office/powerpoint/2010/main" val="2894371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5600" y="169333"/>
            <a:ext cx="7701151" cy="646331"/>
          </a:xfrm>
          <a:prstGeom prst="rect">
            <a:avLst/>
          </a:prstGeom>
          <a:noFill/>
        </p:spPr>
        <p:txBody>
          <a:bodyPr wrap="square" rtlCol="0" anchor="t">
            <a:spAutoFit/>
          </a:bodyPr>
          <a:lstStyle/>
          <a:p>
            <a:r>
              <a:rPr lang="en-GB" sz="3600" dirty="0">
                <a:solidFill>
                  <a:schemeClr val="bg1"/>
                </a:solidFill>
              </a:rPr>
              <a:t>Application task – Timeline I do/you do</a:t>
            </a:r>
          </a:p>
        </p:txBody>
      </p:sp>
      <p:sp>
        <p:nvSpPr>
          <p:cNvPr id="3" name="TextBox 2"/>
          <p:cNvSpPr txBox="1"/>
          <p:nvPr/>
        </p:nvSpPr>
        <p:spPr>
          <a:xfrm>
            <a:off x="1100667" y="1524000"/>
            <a:ext cx="9906000" cy="954107"/>
          </a:xfrm>
          <a:prstGeom prst="rect">
            <a:avLst/>
          </a:prstGeom>
          <a:noFill/>
        </p:spPr>
        <p:txBody>
          <a:bodyPr wrap="square" rtlCol="0" anchor="t">
            <a:spAutoFit/>
          </a:bodyPr>
          <a:lstStyle/>
          <a:p>
            <a:r>
              <a:rPr lang="en-GB" sz="2800" dirty="0">
                <a:cs typeface="Calibri"/>
              </a:rPr>
              <a:t>Place the facts and dates ona timeline which shows the proud </a:t>
            </a:r>
            <a:r>
              <a:rPr lang="en-GB" sz="2800">
                <a:cs typeface="Calibri"/>
              </a:rPr>
              <a:t>STEM history of Manchester and Salford</a:t>
            </a:r>
            <a:endParaRPr lang="en-GB" sz="2800" dirty="0">
              <a:cs typeface="Calibri"/>
            </a:endParaRPr>
          </a:p>
        </p:txBody>
      </p:sp>
      <p:cxnSp>
        <p:nvCxnSpPr>
          <p:cNvPr id="5" name="Straight Arrow Connector 4">
            <a:extLst>
              <a:ext uri="{FF2B5EF4-FFF2-40B4-BE49-F238E27FC236}">
                <a16:creationId xmlns:a16="http://schemas.microsoft.com/office/drawing/2014/main" id="{87F8BD27-202B-4BE2-A98F-70CC4B634F1D}"/>
              </a:ext>
            </a:extLst>
          </p:cNvPr>
          <p:cNvCxnSpPr/>
          <p:nvPr/>
        </p:nvCxnSpPr>
        <p:spPr>
          <a:xfrm flipV="1">
            <a:off x="908651" y="3331233"/>
            <a:ext cx="10509846" cy="71887"/>
          </a:xfrm>
          <a:prstGeom prst="straightConnector1">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E86CF37-12F3-4A7D-8204-57F111F92F8A}"/>
              </a:ext>
            </a:extLst>
          </p:cNvPr>
          <p:cNvSpPr txBox="1"/>
          <p:nvPr/>
        </p:nvSpPr>
        <p:spPr>
          <a:xfrm>
            <a:off x="1632370" y="2864343"/>
            <a:ext cx="687239" cy="3782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1794</a:t>
            </a:r>
          </a:p>
        </p:txBody>
      </p:sp>
      <p:sp>
        <p:nvSpPr>
          <p:cNvPr id="11" name="TextBox 10">
            <a:extLst>
              <a:ext uri="{FF2B5EF4-FFF2-40B4-BE49-F238E27FC236}">
                <a16:creationId xmlns:a16="http://schemas.microsoft.com/office/drawing/2014/main" id="{B7B6A9A3-2D9B-4F90-B5E0-96A7D77CB42E}"/>
              </a:ext>
            </a:extLst>
          </p:cNvPr>
          <p:cNvSpPr txBox="1"/>
          <p:nvPr/>
        </p:nvSpPr>
        <p:spPr>
          <a:xfrm>
            <a:off x="2581275" y="2691814"/>
            <a:ext cx="9747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Early 1800</a:t>
            </a:r>
            <a:r>
              <a:rPr lang="en-US" dirty="0"/>
              <a:t>s</a:t>
            </a:r>
          </a:p>
        </p:txBody>
      </p:sp>
      <p:sp>
        <p:nvSpPr>
          <p:cNvPr id="12" name="TextBox 11">
            <a:extLst>
              <a:ext uri="{FF2B5EF4-FFF2-40B4-BE49-F238E27FC236}">
                <a16:creationId xmlns:a16="http://schemas.microsoft.com/office/drawing/2014/main" id="{CDC4BB14-5127-4B0D-8369-BA660ED3CCE9}"/>
              </a:ext>
            </a:extLst>
          </p:cNvPr>
          <p:cNvSpPr txBox="1"/>
          <p:nvPr/>
        </p:nvSpPr>
        <p:spPr>
          <a:xfrm>
            <a:off x="3400784" y="2835587"/>
            <a:ext cx="9747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1830</a:t>
            </a:r>
            <a:endParaRPr lang="en-US" dirty="0">
              <a:cs typeface="Calibri"/>
            </a:endParaRPr>
          </a:p>
        </p:txBody>
      </p:sp>
      <p:sp>
        <p:nvSpPr>
          <p:cNvPr id="13" name="TextBox 12">
            <a:extLst>
              <a:ext uri="{FF2B5EF4-FFF2-40B4-BE49-F238E27FC236}">
                <a16:creationId xmlns:a16="http://schemas.microsoft.com/office/drawing/2014/main" id="{9BCAB02F-DEE1-4ABC-B3E9-79F34AA5B70A}"/>
              </a:ext>
            </a:extLst>
          </p:cNvPr>
          <p:cNvSpPr txBox="1"/>
          <p:nvPr/>
        </p:nvSpPr>
        <p:spPr>
          <a:xfrm>
            <a:off x="4249047" y="2691814"/>
            <a:ext cx="9747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Mid 1800s</a:t>
            </a:r>
            <a:endParaRPr lang="en-US" dirty="0">
              <a:cs typeface="Calibri"/>
            </a:endParaRPr>
          </a:p>
        </p:txBody>
      </p:sp>
      <p:sp>
        <p:nvSpPr>
          <p:cNvPr id="9" name="TextBox 8">
            <a:extLst>
              <a:ext uri="{FF2B5EF4-FFF2-40B4-BE49-F238E27FC236}">
                <a16:creationId xmlns:a16="http://schemas.microsoft.com/office/drawing/2014/main" id="{8929149C-49CE-44E9-9D7C-7036E836CC77}"/>
              </a:ext>
            </a:extLst>
          </p:cNvPr>
          <p:cNvSpPr txBox="1"/>
          <p:nvPr/>
        </p:nvSpPr>
        <p:spPr>
          <a:xfrm>
            <a:off x="5312972" y="2878719"/>
            <a:ext cx="9747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1894</a:t>
            </a:r>
            <a:endParaRPr lang="en-US" dirty="0">
              <a:cs typeface="Calibri"/>
            </a:endParaRPr>
          </a:p>
        </p:txBody>
      </p:sp>
      <p:sp>
        <p:nvSpPr>
          <p:cNvPr id="10" name="TextBox 9">
            <a:extLst>
              <a:ext uri="{FF2B5EF4-FFF2-40B4-BE49-F238E27FC236}">
                <a16:creationId xmlns:a16="http://schemas.microsoft.com/office/drawing/2014/main" id="{74C51919-10DF-46D7-8DA5-531593004176}"/>
              </a:ext>
            </a:extLst>
          </p:cNvPr>
          <p:cNvSpPr txBox="1"/>
          <p:nvPr/>
        </p:nvSpPr>
        <p:spPr>
          <a:xfrm>
            <a:off x="6333764" y="2562416"/>
            <a:ext cx="9747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Early </a:t>
            </a:r>
            <a:r>
              <a:rPr lang="en-US">
                <a:cs typeface="Calibri"/>
              </a:rPr>
              <a:t>1900s</a:t>
            </a:r>
            <a:endParaRPr lang="en-US" dirty="0">
              <a:cs typeface="Calibri"/>
            </a:endParaRPr>
          </a:p>
        </p:txBody>
      </p:sp>
      <p:sp>
        <p:nvSpPr>
          <p:cNvPr id="14" name="TextBox 13">
            <a:extLst>
              <a:ext uri="{FF2B5EF4-FFF2-40B4-BE49-F238E27FC236}">
                <a16:creationId xmlns:a16="http://schemas.microsoft.com/office/drawing/2014/main" id="{FC245709-3E9E-435F-9970-D5E0C69A627E}"/>
              </a:ext>
            </a:extLst>
          </p:cNvPr>
          <p:cNvSpPr txBox="1"/>
          <p:nvPr/>
        </p:nvSpPr>
        <p:spPr>
          <a:xfrm>
            <a:off x="7814632" y="2878719"/>
            <a:ext cx="9747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1950s</a:t>
            </a:r>
            <a:endParaRPr lang="en-US" dirty="0">
              <a:cs typeface="Calibri"/>
            </a:endParaRPr>
          </a:p>
        </p:txBody>
      </p:sp>
      <p:sp>
        <p:nvSpPr>
          <p:cNvPr id="15" name="TextBox 14">
            <a:extLst>
              <a:ext uri="{FF2B5EF4-FFF2-40B4-BE49-F238E27FC236}">
                <a16:creationId xmlns:a16="http://schemas.microsoft.com/office/drawing/2014/main" id="{60577F52-7528-4A37-B535-BCCD651C12CF}"/>
              </a:ext>
            </a:extLst>
          </p:cNvPr>
          <p:cNvSpPr txBox="1"/>
          <p:nvPr/>
        </p:nvSpPr>
        <p:spPr>
          <a:xfrm>
            <a:off x="9381764" y="2289248"/>
            <a:ext cx="107542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Late 1990's onwards</a:t>
            </a:r>
            <a:endParaRPr lang="en-US" dirty="0">
              <a:cs typeface="Calibri"/>
            </a:endParaRPr>
          </a:p>
        </p:txBody>
      </p:sp>
      <p:sp>
        <p:nvSpPr>
          <p:cNvPr id="16" name="TextBox 15">
            <a:extLst>
              <a:ext uri="{FF2B5EF4-FFF2-40B4-BE49-F238E27FC236}">
                <a16:creationId xmlns:a16="http://schemas.microsoft.com/office/drawing/2014/main" id="{FE7ABF15-F6EA-4C08-AC50-ABE945B88F37}"/>
              </a:ext>
            </a:extLst>
          </p:cNvPr>
          <p:cNvSpPr txBox="1"/>
          <p:nvPr/>
        </p:nvSpPr>
        <p:spPr>
          <a:xfrm>
            <a:off x="10531953" y="2878719"/>
            <a:ext cx="9747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2004</a:t>
            </a:r>
            <a:endParaRPr lang="en-US" dirty="0">
              <a:cs typeface="Calibri"/>
            </a:endParaRPr>
          </a:p>
        </p:txBody>
      </p:sp>
      <p:sp>
        <p:nvSpPr>
          <p:cNvPr id="4" name="Arrow: Up 3">
            <a:extLst>
              <a:ext uri="{FF2B5EF4-FFF2-40B4-BE49-F238E27FC236}">
                <a16:creationId xmlns:a16="http://schemas.microsoft.com/office/drawing/2014/main" id="{D4A6119A-2C9D-46D6-9C66-AE9CB579B7A2}"/>
              </a:ext>
            </a:extLst>
          </p:cNvPr>
          <p:cNvSpPr/>
          <p:nvPr/>
        </p:nvSpPr>
        <p:spPr>
          <a:xfrm>
            <a:off x="7809005" y="3399871"/>
            <a:ext cx="488830" cy="9776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E98C8A-28F0-4AFD-9A4D-A6FCAC6B5AB5}"/>
              </a:ext>
            </a:extLst>
          </p:cNvPr>
          <p:cNvSpPr txBox="1"/>
          <p:nvPr/>
        </p:nvSpPr>
        <p:spPr>
          <a:xfrm>
            <a:off x="7541464" y="4651615"/>
            <a:ext cx="1521125" cy="203132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Alan Turing developed the </a:t>
            </a:r>
            <a:r>
              <a:rPr lang="en-US"/>
              <a:t>software for the Manchester Mark 1 computer</a:t>
            </a:r>
          </a:p>
        </p:txBody>
      </p:sp>
      <p:sp>
        <p:nvSpPr>
          <p:cNvPr id="17" name="Arrow: Up 16">
            <a:extLst>
              <a:ext uri="{FF2B5EF4-FFF2-40B4-BE49-F238E27FC236}">
                <a16:creationId xmlns:a16="http://schemas.microsoft.com/office/drawing/2014/main" id="{A47B3FE3-D222-440D-9968-78F3E2B1EDFC}"/>
              </a:ext>
            </a:extLst>
          </p:cNvPr>
          <p:cNvSpPr/>
          <p:nvPr/>
        </p:nvSpPr>
        <p:spPr>
          <a:xfrm>
            <a:off x="9476778" y="3471758"/>
            <a:ext cx="488830" cy="9776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ADCEEA-5D8A-4219-A4F2-B393A73066BB}"/>
              </a:ext>
            </a:extLst>
          </p:cNvPr>
          <p:cNvSpPr txBox="1"/>
          <p:nvPr/>
        </p:nvSpPr>
        <p:spPr>
          <a:xfrm rot="-5400000">
            <a:off x="8806670" y="5216160"/>
            <a:ext cx="2009955" cy="92333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Dr Patricia Lewis works for UN </a:t>
            </a:r>
            <a:r>
              <a:rPr lang="en-US"/>
              <a:t>security </a:t>
            </a:r>
            <a:r>
              <a:rPr lang="en-US" dirty="0"/>
              <a:t>council</a:t>
            </a:r>
            <a:endParaRPr lang="en-US" dirty="0">
              <a:cs typeface="Calibri"/>
            </a:endParaRPr>
          </a:p>
        </p:txBody>
      </p:sp>
      <p:sp>
        <p:nvSpPr>
          <p:cNvPr id="19" name="Arrow: Up 18">
            <a:extLst>
              <a:ext uri="{FF2B5EF4-FFF2-40B4-BE49-F238E27FC236}">
                <a16:creationId xmlns:a16="http://schemas.microsoft.com/office/drawing/2014/main" id="{278FF5E0-C19F-4BA4-9E46-978D90CE0688}"/>
              </a:ext>
            </a:extLst>
          </p:cNvPr>
          <p:cNvSpPr/>
          <p:nvPr/>
        </p:nvSpPr>
        <p:spPr>
          <a:xfrm>
            <a:off x="11043911" y="3486135"/>
            <a:ext cx="488830" cy="9776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2E5A242-569D-4733-A638-598EBD3AD4AD}"/>
              </a:ext>
            </a:extLst>
          </p:cNvPr>
          <p:cNvSpPr txBox="1"/>
          <p:nvPr/>
        </p:nvSpPr>
        <p:spPr>
          <a:xfrm rot="16200000">
            <a:off x="10531955" y="5025426"/>
            <a:ext cx="1521125" cy="64633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Graphene discovered</a:t>
            </a:r>
            <a:endParaRPr lang="en-US">
              <a:cs typeface="Calibri"/>
            </a:endParaRPr>
          </a:p>
        </p:txBody>
      </p:sp>
      <p:sp>
        <p:nvSpPr>
          <p:cNvPr id="21" name="Arrow: Up 20">
            <a:extLst>
              <a:ext uri="{FF2B5EF4-FFF2-40B4-BE49-F238E27FC236}">
                <a16:creationId xmlns:a16="http://schemas.microsoft.com/office/drawing/2014/main" id="{A1BD5D01-DF4A-4729-AD47-9FE8586842F2}"/>
              </a:ext>
            </a:extLst>
          </p:cNvPr>
          <p:cNvSpPr/>
          <p:nvPr/>
        </p:nvSpPr>
        <p:spPr>
          <a:xfrm>
            <a:off x="6457533" y="3399870"/>
            <a:ext cx="488830" cy="9776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09AD1CC-6282-40A3-BEF2-67C29CF7583A}"/>
              </a:ext>
            </a:extLst>
          </p:cNvPr>
          <p:cNvSpPr txBox="1"/>
          <p:nvPr/>
        </p:nvSpPr>
        <p:spPr>
          <a:xfrm rot="16200000">
            <a:off x="6060595" y="4838520"/>
            <a:ext cx="1521125"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Rutherford discovers structure of the atom</a:t>
            </a:r>
            <a:endParaRPr lang="en-US">
              <a:cs typeface="Calibri"/>
            </a:endParaRPr>
          </a:p>
        </p:txBody>
      </p:sp>
      <p:sp>
        <p:nvSpPr>
          <p:cNvPr id="23" name="Arrow: Up 22">
            <a:extLst>
              <a:ext uri="{FF2B5EF4-FFF2-40B4-BE49-F238E27FC236}">
                <a16:creationId xmlns:a16="http://schemas.microsoft.com/office/drawing/2014/main" id="{F0E25B7E-F3A2-4E18-96C0-B61F16A9EA34}"/>
              </a:ext>
            </a:extLst>
          </p:cNvPr>
          <p:cNvSpPr/>
          <p:nvPr/>
        </p:nvSpPr>
        <p:spPr>
          <a:xfrm>
            <a:off x="5336099" y="3399871"/>
            <a:ext cx="488830" cy="9776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F60C31F-D6D1-43BB-97B3-DE0D68D77819}"/>
              </a:ext>
            </a:extLst>
          </p:cNvPr>
          <p:cNvSpPr txBox="1"/>
          <p:nvPr/>
        </p:nvSpPr>
        <p:spPr>
          <a:xfrm rot="16200000">
            <a:off x="4924784" y="4881652"/>
            <a:ext cx="1521125" cy="92333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Manchester ship canal opens</a:t>
            </a:r>
          </a:p>
        </p:txBody>
      </p:sp>
      <p:sp>
        <p:nvSpPr>
          <p:cNvPr id="25" name="Arrow: Up 24">
            <a:extLst>
              <a:ext uri="{FF2B5EF4-FFF2-40B4-BE49-F238E27FC236}">
                <a16:creationId xmlns:a16="http://schemas.microsoft.com/office/drawing/2014/main" id="{1E48D0DD-795E-4B74-B783-5043F19ECE3F}"/>
              </a:ext>
            </a:extLst>
          </p:cNvPr>
          <p:cNvSpPr/>
          <p:nvPr/>
        </p:nvSpPr>
        <p:spPr>
          <a:xfrm>
            <a:off x="4272174" y="3428625"/>
            <a:ext cx="488830" cy="9776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CB56DC6-0CE2-4844-8BE0-C44D5F14A654}"/>
              </a:ext>
            </a:extLst>
          </p:cNvPr>
          <p:cNvSpPr txBox="1"/>
          <p:nvPr/>
        </p:nvSpPr>
        <p:spPr>
          <a:xfrm rot="16200000">
            <a:off x="3602067" y="5288046"/>
            <a:ext cx="2182482" cy="64633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James Joules work on thermodynamics</a:t>
            </a:r>
            <a:endParaRPr lang="en-US">
              <a:cs typeface="Calibri"/>
            </a:endParaRPr>
          </a:p>
        </p:txBody>
      </p:sp>
      <p:sp>
        <p:nvSpPr>
          <p:cNvPr id="27" name="Arrow: Up 26">
            <a:extLst>
              <a:ext uri="{FF2B5EF4-FFF2-40B4-BE49-F238E27FC236}">
                <a16:creationId xmlns:a16="http://schemas.microsoft.com/office/drawing/2014/main" id="{FF26B551-190A-4DB1-9DDC-CBF2CE609A63}"/>
              </a:ext>
            </a:extLst>
          </p:cNvPr>
          <p:cNvSpPr/>
          <p:nvPr/>
        </p:nvSpPr>
        <p:spPr>
          <a:xfrm>
            <a:off x="3481420" y="3428625"/>
            <a:ext cx="488830" cy="9776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05C06A4-CE39-494A-A70E-C82565ECB19D}"/>
              </a:ext>
            </a:extLst>
          </p:cNvPr>
          <p:cNvSpPr txBox="1"/>
          <p:nvPr/>
        </p:nvSpPr>
        <p:spPr>
          <a:xfrm rot="16200000">
            <a:off x="2969463" y="4881652"/>
            <a:ext cx="1521125" cy="92333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Liverpool street station built</a:t>
            </a:r>
            <a:endParaRPr lang="en-US">
              <a:cs typeface="Calibri"/>
            </a:endParaRPr>
          </a:p>
        </p:txBody>
      </p:sp>
      <p:sp>
        <p:nvSpPr>
          <p:cNvPr id="29" name="Arrow: Up 28">
            <a:extLst>
              <a:ext uri="{FF2B5EF4-FFF2-40B4-BE49-F238E27FC236}">
                <a16:creationId xmlns:a16="http://schemas.microsoft.com/office/drawing/2014/main" id="{6B6B38C6-BB24-43A7-B756-811ED4521A54}"/>
              </a:ext>
            </a:extLst>
          </p:cNvPr>
          <p:cNvSpPr/>
          <p:nvPr/>
        </p:nvSpPr>
        <p:spPr>
          <a:xfrm>
            <a:off x="2661911" y="3443003"/>
            <a:ext cx="488830" cy="9776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0A9A461-EDBE-4479-B911-67303CC95255}"/>
              </a:ext>
            </a:extLst>
          </p:cNvPr>
          <p:cNvSpPr txBox="1"/>
          <p:nvPr/>
        </p:nvSpPr>
        <p:spPr>
          <a:xfrm rot="16200000">
            <a:off x="1934294" y="4881652"/>
            <a:ext cx="1521125" cy="92333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John  Dalton </a:t>
            </a:r>
            <a:r>
              <a:rPr lang="en-US" dirty="0"/>
              <a:t>propses idea of the atom</a:t>
            </a:r>
          </a:p>
        </p:txBody>
      </p:sp>
      <p:sp>
        <p:nvSpPr>
          <p:cNvPr id="31" name="Arrow: Up 30">
            <a:extLst>
              <a:ext uri="{FF2B5EF4-FFF2-40B4-BE49-F238E27FC236}">
                <a16:creationId xmlns:a16="http://schemas.microsoft.com/office/drawing/2014/main" id="{8261D5E2-207D-4DC0-8E41-81409DE6953E}"/>
              </a:ext>
            </a:extLst>
          </p:cNvPr>
          <p:cNvSpPr/>
          <p:nvPr/>
        </p:nvSpPr>
        <p:spPr>
          <a:xfrm>
            <a:off x="1655495" y="3471757"/>
            <a:ext cx="488830" cy="9776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AE7E143-6B82-4F02-B937-47BCC349FCAD}"/>
              </a:ext>
            </a:extLst>
          </p:cNvPr>
          <p:cNvSpPr txBox="1"/>
          <p:nvPr/>
        </p:nvSpPr>
        <p:spPr>
          <a:xfrm rot="16200000">
            <a:off x="1157916" y="4939161"/>
            <a:ext cx="1348596" cy="64633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Arkwrights mill</a:t>
            </a:r>
          </a:p>
        </p:txBody>
      </p:sp>
      <p:sp>
        <p:nvSpPr>
          <p:cNvPr id="33" name="TextBox 32">
            <a:extLst>
              <a:ext uri="{FF2B5EF4-FFF2-40B4-BE49-F238E27FC236}">
                <a16:creationId xmlns:a16="http://schemas.microsoft.com/office/drawing/2014/main" id="{9BA9E592-F638-4D14-B7ED-F1C327451868}"/>
              </a:ext>
            </a:extLst>
          </p:cNvPr>
          <p:cNvSpPr txBox="1"/>
          <p:nvPr/>
        </p:nvSpPr>
        <p:spPr>
          <a:xfrm>
            <a:off x="798484" y="2691815"/>
            <a:ext cx="87414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Mid 1700s</a:t>
            </a:r>
          </a:p>
        </p:txBody>
      </p:sp>
      <p:sp>
        <p:nvSpPr>
          <p:cNvPr id="34" name="Arrow: Up 33">
            <a:extLst>
              <a:ext uri="{FF2B5EF4-FFF2-40B4-BE49-F238E27FC236}">
                <a16:creationId xmlns:a16="http://schemas.microsoft.com/office/drawing/2014/main" id="{6F4524AE-482E-4B5D-859A-425E744BF5BC}"/>
              </a:ext>
            </a:extLst>
          </p:cNvPr>
          <p:cNvSpPr/>
          <p:nvPr/>
        </p:nvSpPr>
        <p:spPr>
          <a:xfrm>
            <a:off x="835985" y="3615530"/>
            <a:ext cx="488830" cy="9776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615E0A7-19BD-4285-B636-32D73B000D36}"/>
              </a:ext>
            </a:extLst>
          </p:cNvPr>
          <p:cNvSpPr txBox="1"/>
          <p:nvPr/>
        </p:nvSpPr>
        <p:spPr>
          <a:xfrm rot="16200000">
            <a:off x="338406" y="4944435"/>
            <a:ext cx="1348596" cy="92333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James Brindley's engineering</a:t>
            </a:r>
          </a:p>
        </p:txBody>
      </p:sp>
      <p:sp>
        <p:nvSpPr>
          <p:cNvPr id="8" name="Rectangle 7">
            <a:extLst>
              <a:ext uri="{FF2B5EF4-FFF2-40B4-BE49-F238E27FC236}">
                <a16:creationId xmlns:a16="http://schemas.microsoft.com/office/drawing/2014/main" id="{C040B470-7E8F-4D2A-9D4C-92205139A6EB}"/>
              </a:ext>
            </a:extLst>
          </p:cNvPr>
          <p:cNvSpPr/>
          <p:nvPr/>
        </p:nvSpPr>
        <p:spPr>
          <a:xfrm>
            <a:off x="89140" y="4582065"/>
            <a:ext cx="7447470" cy="2372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627F71B-2054-41BB-A6D0-6C42243B9AFA}"/>
              </a:ext>
            </a:extLst>
          </p:cNvPr>
          <p:cNvSpPr/>
          <p:nvPr/>
        </p:nvSpPr>
        <p:spPr>
          <a:xfrm>
            <a:off x="9184257" y="4576314"/>
            <a:ext cx="2990489" cy="2372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56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7200" y="254000"/>
            <a:ext cx="5571067" cy="584775"/>
          </a:xfrm>
          <a:prstGeom prst="rect">
            <a:avLst/>
          </a:prstGeom>
          <a:noFill/>
        </p:spPr>
        <p:txBody>
          <a:bodyPr wrap="square" rtlCol="0">
            <a:spAutoFit/>
          </a:bodyPr>
          <a:lstStyle/>
          <a:p>
            <a:r>
              <a:rPr lang="en-GB" sz="3200" dirty="0">
                <a:solidFill>
                  <a:schemeClr val="bg1"/>
                </a:solidFill>
              </a:rPr>
              <a:t>Plenary</a:t>
            </a:r>
          </a:p>
        </p:txBody>
      </p:sp>
      <p:sp>
        <p:nvSpPr>
          <p:cNvPr id="3" name="TextBox 2"/>
          <p:cNvSpPr txBox="1"/>
          <p:nvPr/>
        </p:nvSpPr>
        <p:spPr>
          <a:xfrm>
            <a:off x="1473200" y="1591733"/>
            <a:ext cx="9872133" cy="1077218"/>
          </a:xfrm>
          <a:prstGeom prst="rect">
            <a:avLst/>
          </a:prstGeom>
          <a:noFill/>
        </p:spPr>
        <p:txBody>
          <a:bodyPr wrap="square" rtlCol="0" anchor="t">
            <a:spAutoFit/>
          </a:bodyPr>
          <a:lstStyle/>
          <a:p>
            <a:r>
              <a:rPr lang="en-GB" sz="3200">
                <a:cs typeface="Calibri"/>
              </a:rPr>
              <a:t>List 3 important discoveries that were made in Manchester </a:t>
            </a:r>
            <a:r>
              <a:rPr lang="en-GB" sz="3200" dirty="0">
                <a:cs typeface="Calibri"/>
              </a:rPr>
              <a:t>and Salford.</a:t>
            </a:r>
          </a:p>
        </p:txBody>
      </p:sp>
    </p:spTree>
    <p:extLst>
      <p:ext uri="{BB962C8B-B14F-4D97-AF65-F5344CB8AC3E}">
        <p14:creationId xmlns:p14="http://schemas.microsoft.com/office/powerpoint/2010/main" val="2853982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89138F-B86F-400D-AE05-6895B138927C}"/>
              </a:ext>
            </a:extLst>
          </p:cNvPr>
          <p:cNvSpPr txBox="1">
            <a:spLocks/>
          </p:cNvSpPr>
          <p:nvPr/>
        </p:nvSpPr>
        <p:spPr>
          <a:xfrm>
            <a:off x="886337" y="1508270"/>
            <a:ext cx="10679130" cy="3033824"/>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Do now:</a:t>
            </a:r>
          </a:p>
          <a:p>
            <a:pPr marL="514350" indent="-514350">
              <a:buAutoNum type="arabicPeriod"/>
            </a:pPr>
            <a:r>
              <a:rPr lang="en-GB" dirty="0"/>
              <a:t>What does BAME stand for? </a:t>
            </a:r>
            <a:r>
              <a:rPr lang="en-GB" dirty="0">
                <a:solidFill>
                  <a:srgbClr val="FF0000"/>
                </a:solidFill>
              </a:rPr>
              <a:t>Black, Asian and minority ethnic</a:t>
            </a:r>
            <a:endParaRPr lang="en-GB" dirty="0">
              <a:solidFill>
                <a:srgbClr val="FF0000"/>
              </a:solidFill>
              <a:cs typeface="Calibri"/>
            </a:endParaRPr>
          </a:p>
          <a:p>
            <a:pPr marL="514350" indent="-514350">
              <a:buAutoNum type="arabicPeriod"/>
            </a:pPr>
            <a:r>
              <a:rPr lang="en-GB" dirty="0">
                <a:cs typeface="Calibri"/>
              </a:rPr>
              <a:t>What does STEM stand for? </a:t>
            </a:r>
            <a:r>
              <a:rPr lang="en-GB" dirty="0">
                <a:solidFill>
                  <a:srgbClr val="FF0000"/>
                </a:solidFill>
                <a:cs typeface="Calibri"/>
              </a:rPr>
              <a:t>Science, technology, engineering and maths</a:t>
            </a:r>
          </a:p>
          <a:p>
            <a:pPr marL="514350" indent="-514350">
              <a:buAutoNum type="arabicPeriod"/>
            </a:pPr>
            <a:r>
              <a:rPr lang="en-GB" dirty="0">
                <a:cs typeface="Calibri"/>
              </a:rPr>
              <a:t>What is positive action? </a:t>
            </a:r>
            <a:r>
              <a:rPr lang="en-GB" dirty="0">
                <a:solidFill>
                  <a:srgbClr val="FF0000"/>
                </a:solidFill>
                <a:cs typeface="Calibri"/>
              </a:rPr>
              <a:t>Working to support a group that is under-represented</a:t>
            </a:r>
          </a:p>
          <a:p>
            <a:pPr marL="514350" indent="-514350">
              <a:buFont typeface="+mj-lt"/>
              <a:buAutoNum type="arabicPeriod"/>
            </a:pPr>
            <a:endParaRPr lang="en-GB" dirty="0"/>
          </a:p>
        </p:txBody>
      </p:sp>
    </p:spTree>
    <p:extLst>
      <p:ext uri="{BB962C8B-B14F-4D97-AF65-F5344CB8AC3E}">
        <p14:creationId xmlns:p14="http://schemas.microsoft.com/office/powerpoint/2010/main" val="1341081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200" b="1" dirty="0">
                <a:latin typeface="+mn-lt"/>
              </a:rPr>
              <a:t>I can name some </a:t>
            </a:r>
            <a:r>
              <a:rPr lang="en-GB" sz="3200" b="1" dirty="0" err="1">
                <a:latin typeface="+mn-lt"/>
              </a:rPr>
              <a:t>Salfordian</a:t>
            </a:r>
            <a:r>
              <a:rPr lang="en-GB" sz="3200" b="1" dirty="0">
                <a:latin typeface="+mn-lt"/>
              </a:rPr>
              <a:t> and Mancunian scientists</a:t>
            </a:r>
            <a:endParaRPr lang="en-US" dirty="0"/>
          </a:p>
        </p:txBody>
      </p:sp>
      <p:sp>
        <p:nvSpPr>
          <p:cNvPr id="3" name="Text Placeholder 2"/>
          <p:cNvSpPr>
            <a:spLocks noGrp="1"/>
          </p:cNvSpPr>
          <p:nvPr>
            <p:ph type="body" sz="quarter" idx="11"/>
          </p:nvPr>
        </p:nvSpPr>
        <p:spPr/>
        <p:txBody>
          <a:bodyPr>
            <a:normAutofit fontScale="92500" lnSpcReduction="10000"/>
          </a:bodyPr>
          <a:lstStyle/>
          <a:p>
            <a:r>
              <a:rPr lang="en-GB" sz="3600" b="1" dirty="0">
                <a:latin typeface="+mn-lt"/>
              </a:rPr>
              <a:t>I can timeline developments in STEM in the local area</a:t>
            </a:r>
            <a:endParaRPr lang="en-GB" sz="3600" b="1" dirty="0">
              <a:latin typeface="+mn-lt"/>
              <a:cs typeface="Calibri"/>
            </a:endParaRPr>
          </a:p>
        </p:txBody>
      </p:sp>
      <p:sp>
        <p:nvSpPr>
          <p:cNvPr id="4" name="Text Placeholder 3"/>
          <p:cNvSpPr>
            <a:spLocks noGrp="1"/>
          </p:cNvSpPr>
          <p:nvPr>
            <p:ph type="body" sz="quarter" idx="12"/>
          </p:nvPr>
        </p:nvSpPr>
        <p:spPr>
          <a:xfrm>
            <a:off x="2048933" y="4258733"/>
            <a:ext cx="9347200" cy="778933"/>
          </a:xfrm>
        </p:spPr>
        <p:txBody>
          <a:bodyPr>
            <a:normAutofit fontScale="85000" lnSpcReduction="20000"/>
          </a:bodyPr>
          <a:lstStyle/>
          <a:p>
            <a:r>
              <a:rPr lang="en-GB" sz="3600" b="1" dirty="0">
                <a:latin typeface="+mn-lt"/>
              </a:rPr>
              <a:t>I can recognise Salford and Manchester as one of the world's most innovative places.</a:t>
            </a:r>
            <a:endParaRPr lang="en-GB" sz="3600" b="1" dirty="0">
              <a:latin typeface="+mn-lt"/>
              <a:cs typeface="Calibri"/>
            </a:endParaRPr>
          </a:p>
        </p:txBody>
      </p:sp>
      <p:sp>
        <p:nvSpPr>
          <p:cNvPr id="5" name="Text Placeholder 4"/>
          <p:cNvSpPr>
            <a:spLocks noGrp="1"/>
          </p:cNvSpPr>
          <p:nvPr>
            <p:ph type="body" sz="quarter" idx="13"/>
          </p:nvPr>
        </p:nvSpPr>
        <p:spPr>
          <a:xfrm>
            <a:off x="886823" y="2133600"/>
            <a:ext cx="1016000" cy="457200"/>
          </a:xfrm>
        </p:spPr>
        <p:txBody>
          <a:bodyPr/>
          <a:lstStyle/>
          <a:p>
            <a:endParaRPr lang="en-GB" dirty="0">
              <a:solidFill>
                <a:schemeClr val="tx1"/>
              </a:solidFill>
            </a:endParaRPr>
          </a:p>
        </p:txBody>
      </p:sp>
      <p:sp>
        <p:nvSpPr>
          <p:cNvPr id="6" name="Text Placeholder 5"/>
          <p:cNvSpPr>
            <a:spLocks noGrp="1"/>
          </p:cNvSpPr>
          <p:nvPr>
            <p:ph type="body" sz="quarter" idx="14"/>
          </p:nvPr>
        </p:nvSpPr>
        <p:spPr>
          <a:xfrm>
            <a:off x="914400" y="3352800"/>
            <a:ext cx="1016000" cy="457200"/>
          </a:xfrm>
        </p:spPr>
        <p:txBody>
          <a:bodyPr/>
          <a:lstStyle/>
          <a:p>
            <a:endParaRPr lang="en-GB">
              <a:solidFill>
                <a:schemeClr val="tx1"/>
              </a:solidFill>
            </a:endParaRPr>
          </a:p>
        </p:txBody>
      </p:sp>
      <p:sp>
        <p:nvSpPr>
          <p:cNvPr id="7" name="Text Placeholder 6"/>
          <p:cNvSpPr>
            <a:spLocks noGrp="1"/>
          </p:cNvSpPr>
          <p:nvPr>
            <p:ph type="body" sz="quarter" idx="15"/>
          </p:nvPr>
        </p:nvSpPr>
        <p:spPr>
          <a:xfrm>
            <a:off x="914400" y="4648200"/>
            <a:ext cx="1016000" cy="457200"/>
          </a:xfrm>
        </p:spPr>
        <p:txBody>
          <a:bodyPr/>
          <a:lstStyle/>
          <a:p>
            <a:endParaRPr lang="en-GB" dirty="0">
              <a:solidFill>
                <a:schemeClr val="tx1"/>
              </a:solidFill>
            </a:endParaRPr>
          </a:p>
        </p:txBody>
      </p:sp>
    </p:spTree>
    <p:extLst>
      <p:ext uri="{BB962C8B-B14F-4D97-AF65-F5344CB8AC3E}">
        <p14:creationId xmlns:p14="http://schemas.microsoft.com/office/powerpoint/2010/main" val="1576840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hlinkClick r:id="" action="ppaction://media"/>
            <a:extLst>
              <a:ext uri="{FF2B5EF4-FFF2-40B4-BE49-F238E27FC236}">
                <a16:creationId xmlns:a16="http://schemas.microsoft.com/office/drawing/2014/main" id="{C6D26343-D9C9-4E79-8782-4686395230A7}"/>
              </a:ext>
            </a:extLst>
          </p:cNvPr>
          <p:cNvPicPr>
            <a:picLocks noRot="1" noChangeAspect="1"/>
          </p:cNvPicPr>
          <p:nvPr>
            <a:videoFile r:link="rId1"/>
          </p:nvPr>
        </p:nvPicPr>
        <p:blipFill>
          <a:blip r:embed="rId4"/>
          <a:stretch>
            <a:fillRect/>
          </a:stretch>
        </p:blipFill>
        <p:spPr>
          <a:xfrm>
            <a:off x="1408982" y="1366748"/>
            <a:ext cx="7102414" cy="4627711"/>
          </a:xfrm>
          <a:prstGeom prst="rect">
            <a:avLst/>
          </a:prstGeom>
        </p:spPr>
      </p:pic>
      <p:sp>
        <p:nvSpPr>
          <p:cNvPr id="6" name="TextBox 5">
            <a:extLst>
              <a:ext uri="{FF2B5EF4-FFF2-40B4-BE49-F238E27FC236}">
                <a16:creationId xmlns:a16="http://schemas.microsoft.com/office/drawing/2014/main" id="{29AAC582-1A50-4B33-9D0D-D3AED5E626BA}"/>
              </a:ext>
            </a:extLst>
          </p:cNvPr>
          <p:cNvSpPr txBox="1"/>
          <p:nvPr/>
        </p:nvSpPr>
        <p:spPr>
          <a:xfrm>
            <a:off x="8908211" y="1575759"/>
            <a:ext cx="2743200"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List the science and engineering you hear mentioned.</a:t>
            </a:r>
          </a:p>
        </p:txBody>
      </p:sp>
    </p:spTree>
    <p:extLst>
      <p:ext uri="{BB962C8B-B14F-4D97-AF65-F5344CB8AC3E}">
        <p14:creationId xmlns:p14="http://schemas.microsoft.com/office/powerpoint/2010/main" val="2505578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erson standing posing for the camera&#10;&#10;Description automatically generated">
            <a:extLst>
              <a:ext uri="{FF2B5EF4-FFF2-40B4-BE49-F238E27FC236}">
                <a16:creationId xmlns:a16="http://schemas.microsoft.com/office/drawing/2014/main" id="{DED07209-5C26-4AE9-ABE6-BC15BCB57B87}"/>
              </a:ext>
            </a:extLst>
          </p:cNvPr>
          <p:cNvPicPr>
            <a:picLocks noChangeAspect="1"/>
          </p:cNvPicPr>
          <p:nvPr/>
        </p:nvPicPr>
        <p:blipFill>
          <a:blip r:embed="rId3"/>
          <a:stretch>
            <a:fillRect/>
          </a:stretch>
        </p:blipFill>
        <p:spPr>
          <a:xfrm>
            <a:off x="1374475" y="1363786"/>
            <a:ext cx="3361426" cy="4461107"/>
          </a:xfrm>
          <a:prstGeom prst="rect">
            <a:avLst/>
          </a:prstGeom>
        </p:spPr>
      </p:pic>
      <p:pic>
        <p:nvPicPr>
          <p:cNvPr id="3" name="Picture 4" descr="A view of a mountain&#10;&#10;Description automatically generated">
            <a:extLst>
              <a:ext uri="{FF2B5EF4-FFF2-40B4-BE49-F238E27FC236}">
                <a16:creationId xmlns:a16="http://schemas.microsoft.com/office/drawing/2014/main" id="{633E14F3-A276-4E07-A474-AE97293CCA9A}"/>
              </a:ext>
            </a:extLst>
          </p:cNvPr>
          <p:cNvPicPr>
            <a:picLocks noChangeAspect="1"/>
          </p:cNvPicPr>
          <p:nvPr/>
        </p:nvPicPr>
        <p:blipFill>
          <a:blip r:embed="rId4"/>
          <a:stretch>
            <a:fillRect/>
          </a:stretch>
        </p:blipFill>
        <p:spPr>
          <a:xfrm>
            <a:off x="5155721" y="1365326"/>
            <a:ext cx="6351916" cy="4242367"/>
          </a:xfrm>
          <a:prstGeom prst="rect">
            <a:avLst/>
          </a:prstGeom>
        </p:spPr>
      </p:pic>
    </p:spTree>
    <p:extLst>
      <p:ext uri="{BB962C8B-B14F-4D97-AF65-F5344CB8AC3E}">
        <p14:creationId xmlns:p14="http://schemas.microsoft.com/office/powerpoint/2010/main" val="1867981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 close up of text on a black background&#10;&#10;Description automatically generated">
            <a:extLst>
              <a:ext uri="{FF2B5EF4-FFF2-40B4-BE49-F238E27FC236}">
                <a16:creationId xmlns:a16="http://schemas.microsoft.com/office/drawing/2014/main" id="{10EFB795-0B70-4B90-A475-8E83ED67F632}"/>
              </a:ext>
            </a:extLst>
          </p:cNvPr>
          <p:cNvPicPr>
            <a:picLocks noChangeAspect="1"/>
          </p:cNvPicPr>
          <p:nvPr/>
        </p:nvPicPr>
        <p:blipFill rotWithShape="1">
          <a:blip r:embed="rId3"/>
          <a:srcRect r="380" b="19512"/>
          <a:stretch/>
        </p:blipFill>
        <p:spPr>
          <a:xfrm>
            <a:off x="1475117" y="1708578"/>
            <a:ext cx="3764004" cy="3787803"/>
          </a:xfrm>
          <a:prstGeom prst="rect">
            <a:avLst/>
          </a:prstGeom>
        </p:spPr>
      </p:pic>
      <p:pic>
        <p:nvPicPr>
          <p:cNvPr id="6" name="Picture 6" descr="A picture containing fence, outdoor, photo, building&#10;&#10;Description automatically generated">
            <a:extLst>
              <a:ext uri="{FF2B5EF4-FFF2-40B4-BE49-F238E27FC236}">
                <a16:creationId xmlns:a16="http://schemas.microsoft.com/office/drawing/2014/main" id="{3BC1C630-91AA-4405-AB3D-BD01E71D9069}"/>
              </a:ext>
            </a:extLst>
          </p:cNvPr>
          <p:cNvPicPr>
            <a:picLocks noChangeAspect="1"/>
          </p:cNvPicPr>
          <p:nvPr/>
        </p:nvPicPr>
        <p:blipFill>
          <a:blip r:embed="rId4"/>
          <a:stretch>
            <a:fillRect/>
          </a:stretch>
        </p:blipFill>
        <p:spPr>
          <a:xfrm>
            <a:off x="5759570" y="1714712"/>
            <a:ext cx="5589916" cy="4018047"/>
          </a:xfrm>
          <a:prstGeom prst="rect">
            <a:avLst/>
          </a:prstGeom>
        </p:spPr>
      </p:pic>
    </p:spTree>
    <p:extLst>
      <p:ext uri="{BB962C8B-B14F-4D97-AF65-F5344CB8AC3E}">
        <p14:creationId xmlns:p14="http://schemas.microsoft.com/office/powerpoint/2010/main" val="203570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erson posing for the camera&#10;&#10;Description automatically generated">
            <a:extLst>
              <a:ext uri="{FF2B5EF4-FFF2-40B4-BE49-F238E27FC236}">
                <a16:creationId xmlns:a16="http://schemas.microsoft.com/office/drawing/2014/main" id="{7D64E5D4-9AD6-4E94-909F-C0EB252014E0}"/>
              </a:ext>
            </a:extLst>
          </p:cNvPr>
          <p:cNvPicPr>
            <a:picLocks noChangeAspect="1"/>
          </p:cNvPicPr>
          <p:nvPr/>
        </p:nvPicPr>
        <p:blipFill>
          <a:blip r:embed="rId3"/>
          <a:stretch>
            <a:fillRect/>
          </a:stretch>
        </p:blipFill>
        <p:spPr>
          <a:xfrm>
            <a:off x="526212" y="1600391"/>
            <a:ext cx="6423803" cy="3398425"/>
          </a:xfrm>
          <a:prstGeom prst="rect">
            <a:avLst/>
          </a:prstGeom>
        </p:spPr>
      </p:pic>
      <p:pic>
        <p:nvPicPr>
          <p:cNvPr id="3" name="Picture 3" descr="A picture containing room, food&#10;&#10;Description automatically generated">
            <a:extLst>
              <a:ext uri="{FF2B5EF4-FFF2-40B4-BE49-F238E27FC236}">
                <a16:creationId xmlns:a16="http://schemas.microsoft.com/office/drawing/2014/main" id="{F6F8CD1C-9706-47BD-A296-B634B0B37FDF}"/>
              </a:ext>
            </a:extLst>
          </p:cNvPr>
          <p:cNvPicPr>
            <a:picLocks noChangeAspect="1"/>
          </p:cNvPicPr>
          <p:nvPr/>
        </p:nvPicPr>
        <p:blipFill>
          <a:blip r:embed="rId4"/>
          <a:stretch>
            <a:fillRect/>
          </a:stretch>
        </p:blipFill>
        <p:spPr>
          <a:xfrm>
            <a:off x="7312325" y="1707663"/>
            <a:ext cx="4439728" cy="1602374"/>
          </a:xfrm>
          <a:prstGeom prst="rect">
            <a:avLst/>
          </a:prstGeom>
        </p:spPr>
      </p:pic>
    </p:spTree>
    <p:extLst>
      <p:ext uri="{BB962C8B-B14F-4D97-AF65-F5344CB8AC3E}">
        <p14:creationId xmlns:p14="http://schemas.microsoft.com/office/powerpoint/2010/main" val="1114287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close up of a street in front of a building&#10;&#10;Description automatically generated">
            <a:extLst>
              <a:ext uri="{FF2B5EF4-FFF2-40B4-BE49-F238E27FC236}">
                <a16:creationId xmlns:a16="http://schemas.microsoft.com/office/drawing/2014/main" id="{1DF6C4AA-4D53-4D26-8765-13D6F02D2C1E}"/>
              </a:ext>
            </a:extLst>
          </p:cNvPr>
          <p:cNvPicPr>
            <a:picLocks noChangeAspect="1"/>
          </p:cNvPicPr>
          <p:nvPr/>
        </p:nvPicPr>
        <p:blipFill>
          <a:blip r:embed="rId3"/>
          <a:stretch>
            <a:fillRect/>
          </a:stretch>
        </p:blipFill>
        <p:spPr>
          <a:xfrm>
            <a:off x="1762664" y="1494225"/>
            <a:ext cx="8019690" cy="4171475"/>
          </a:xfrm>
          <a:prstGeom prst="rect">
            <a:avLst/>
          </a:prstGeom>
        </p:spPr>
      </p:pic>
    </p:spTree>
    <p:extLst>
      <p:ext uri="{BB962C8B-B14F-4D97-AF65-F5344CB8AC3E}">
        <p14:creationId xmlns:p14="http://schemas.microsoft.com/office/powerpoint/2010/main" val="3003941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erson that is standing in the dark&#10;&#10;Description automatically generated">
            <a:extLst>
              <a:ext uri="{FF2B5EF4-FFF2-40B4-BE49-F238E27FC236}">
                <a16:creationId xmlns:a16="http://schemas.microsoft.com/office/drawing/2014/main" id="{B591BBF2-1CF6-4575-9DB4-749D9FC7DF62}"/>
              </a:ext>
            </a:extLst>
          </p:cNvPr>
          <p:cNvPicPr>
            <a:picLocks noChangeAspect="1"/>
          </p:cNvPicPr>
          <p:nvPr/>
        </p:nvPicPr>
        <p:blipFill>
          <a:blip r:embed="rId3"/>
          <a:stretch>
            <a:fillRect/>
          </a:stretch>
        </p:blipFill>
        <p:spPr>
          <a:xfrm>
            <a:off x="1306273" y="1405926"/>
            <a:ext cx="3655982" cy="4348072"/>
          </a:xfrm>
          <a:prstGeom prst="rect">
            <a:avLst/>
          </a:prstGeom>
        </p:spPr>
      </p:pic>
      <p:pic>
        <p:nvPicPr>
          <p:cNvPr id="3" name="Picture 3" descr="A close up of a logo&#10;&#10;Description automatically generated">
            <a:extLst>
              <a:ext uri="{FF2B5EF4-FFF2-40B4-BE49-F238E27FC236}">
                <a16:creationId xmlns:a16="http://schemas.microsoft.com/office/drawing/2014/main" id="{B5DE249B-969A-4117-A968-9F1E9E65BBF5}"/>
              </a:ext>
            </a:extLst>
          </p:cNvPr>
          <p:cNvPicPr>
            <a:picLocks noChangeAspect="1"/>
          </p:cNvPicPr>
          <p:nvPr/>
        </p:nvPicPr>
        <p:blipFill>
          <a:blip r:embed="rId4"/>
          <a:stretch>
            <a:fillRect/>
          </a:stretch>
        </p:blipFill>
        <p:spPr>
          <a:xfrm>
            <a:off x="5170098" y="1403904"/>
            <a:ext cx="6653841" cy="3748267"/>
          </a:xfrm>
          <a:prstGeom prst="rect">
            <a:avLst/>
          </a:prstGeom>
        </p:spPr>
      </p:pic>
    </p:spTree>
    <p:extLst>
      <p:ext uri="{BB962C8B-B14F-4D97-AF65-F5344CB8AC3E}">
        <p14:creationId xmlns:p14="http://schemas.microsoft.com/office/powerpoint/2010/main" val="29237470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10.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11.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12.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13.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2.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3.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4.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5.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6.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7.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8.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9.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6030</TotalTime>
  <Words>391</Words>
  <Application>Microsoft Office PowerPoint</Application>
  <PresentationFormat>Widescreen</PresentationFormat>
  <Paragraphs>51</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Gorman</dc:creator>
  <cp:lastModifiedBy>Calum Berry</cp:lastModifiedBy>
  <cp:revision>650</cp:revision>
  <cp:lastPrinted>2019-12-13T07:59:18Z</cp:lastPrinted>
  <dcterms:created xsi:type="dcterms:W3CDTF">2019-07-11T09:24:25Z</dcterms:created>
  <dcterms:modified xsi:type="dcterms:W3CDTF">2020-07-01T11:44:02Z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1125775</vt:lpwstr>
  </property>
  <property fmtid="{D5CDD505-2E9C-101B-9397-08002B2CF9AE}" name="NXPowerLiteSettings" pid="3">
    <vt:lpwstr>C7000400038000</vt:lpwstr>
  </property>
  <property fmtid="{D5CDD505-2E9C-101B-9397-08002B2CF9AE}" name="NXPowerLiteVersion" pid="4">
    <vt:lpwstr>S9.0.1</vt:lpwstr>
  </property>
</Properties>
</file>